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8" r:id="rId3"/>
    <p:sldId id="262" r:id="rId4"/>
    <p:sldId id="266" r:id="rId5"/>
    <p:sldId id="268" r:id="rId6"/>
    <p:sldId id="263" r:id="rId7"/>
    <p:sldId id="269" r:id="rId8"/>
    <p:sldId id="261" r:id="rId9"/>
    <p:sldId id="270" r:id="rId10"/>
    <p:sldId id="279" r:id="rId11"/>
    <p:sldId id="271" r:id="rId12"/>
    <p:sldId id="272" r:id="rId13"/>
    <p:sldId id="273" r:id="rId14"/>
    <p:sldId id="284" r:id="rId15"/>
    <p:sldId id="274" r:id="rId16"/>
    <p:sldId id="275" r:id="rId17"/>
    <p:sldId id="276" r:id="rId18"/>
    <p:sldId id="277" r:id="rId19"/>
    <p:sldId id="281" r:id="rId20"/>
    <p:sldId id="278" r:id="rId21"/>
    <p:sldId id="285" r:id="rId22"/>
    <p:sldId id="287" r:id="rId23"/>
    <p:sldId id="28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660"/>
  </p:normalViewPr>
  <p:slideViewPr>
    <p:cSldViewPr snapToGrid="0">
      <p:cViewPr varScale="1">
        <p:scale>
          <a:sx n="89" d="100"/>
          <a:sy n="89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FA5FC8-8E8A-48BC-884D-2A37981851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BEC002-990C-4132-B18B-3F813FB5BBCB}">
      <dgm:prSet/>
      <dgm:spPr/>
      <dgm:t>
        <a:bodyPr/>
        <a:lstStyle/>
        <a:p>
          <a:r>
            <a:rPr lang="en-US" dirty="0"/>
            <a:t>•</a:t>
          </a:r>
          <a:r>
            <a:rPr lang="ko-KR" dirty="0"/>
            <a:t>종합설계 최종 설계 목표</a:t>
          </a:r>
          <a:endParaRPr lang="en-US" dirty="0"/>
        </a:p>
      </dgm:t>
    </dgm:pt>
    <dgm:pt modelId="{295383E5-6ADA-44F5-9C34-2329DEED410B}" type="parTrans" cxnId="{5CAD8E53-8799-4511-86B2-5577D969EAEB}">
      <dgm:prSet/>
      <dgm:spPr/>
      <dgm:t>
        <a:bodyPr/>
        <a:lstStyle/>
        <a:p>
          <a:endParaRPr lang="en-US"/>
        </a:p>
      </dgm:t>
    </dgm:pt>
    <dgm:pt modelId="{3E0AE590-74A3-4896-A950-241E034DDF86}" type="sibTrans" cxnId="{5CAD8E53-8799-4511-86B2-5577D969EAEB}">
      <dgm:prSet/>
      <dgm:spPr/>
      <dgm:t>
        <a:bodyPr/>
        <a:lstStyle/>
        <a:p>
          <a:endParaRPr lang="en-US"/>
        </a:p>
      </dgm:t>
    </dgm:pt>
    <dgm:pt modelId="{70DE788E-1E20-4E8A-AD37-AD4F62316A45}">
      <dgm:prSet/>
      <dgm:spPr/>
      <dgm:t>
        <a:bodyPr/>
        <a:lstStyle/>
        <a:p>
          <a:r>
            <a:rPr lang="en-US" dirty="0"/>
            <a:t>•</a:t>
          </a:r>
          <a:r>
            <a:rPr lang="ko-KR" dirty="0"/>
            <a:t>종합설계</a:t>
          </a:r>
          <a:r>
            <a:rPr lang="en-US" dirty="0"/>
            <a:t>Ⅰ </a:t>
          </a:r>
          <a:r>
            <a:rPr lang="ko-KR" dirty="0"/>
            <a:t>진행 결과 시연동영상</a:t>
          </a:r>
          <a:endParaRPr lang="en-US" dirty="0"/>
        </a:p>
      </dgm:t>
    </dgm:pt>
    <dgm:pt modelId="{F7D70591-C5B8-4D54-B544-BB84B9C11750}" type="parTrans" cxnId="{51FCD17A-A128-4011-A77F-6BF17056720B}">
      <dgm:prSet/>
      <dgm:spPr/>
      <dgm:t>
        <a:bodyPr/>
        <a:lstStyle/>
        <a:p>
          <a:endParaRPr lang="en-US"/>
        </a:p>
      </dgm:t>
    </dgm:pt>
    <dgm:pt modelId="{4A89F040-7D9A-49FA-9021-AF0AC53A8201}" type="sibTrans" cxnId="{51FCD17A-A128-4011-A77F-6BF17056720B}">
      <dgm:prSet/>
      <dgm:spPr/>
      <dgm:t>
        <a:bodyPr/>
        <a:lstStyle/>
        <a:p>
          <a:endParaRPr lang="en-US"/>
        </a:p>
      </dgm:t>
    </dgm:pt>
    <dgm:pt modelId="{0748FAC8-E8C5-4203-897F-70D95D2AA94F}">
      <dgm:prSet/>
      <dgm:spPr/>
      <dgm:t>
        <a:bodyPr/>
        <a:lstStyle/>
        <a:p>
          <a:r>
            <a:rPr lang="en-US" dirty="0"/>
            <a:t>•</a:t>
          </a:r>
          <a:r>
            <a:rPr lang="ko-KR" dirty="0"/>
            <a:t>각 단계별 세부 진행상황</a:t>
          </a:r>
          <a:endParaRPr lang="en-US" dirty="0"/>
        </a:p>
      </dgm:t>
    </dgm:pt>
    <dgm:pt modelId="{ADAC4E43-E8DC-43BC-B8A8-111217E39D4F}" type="parTrans" cxnId="{79658C72-8056-430E-930B-0F0B453B2D68}">
      <dgm:prSet/>
      <dgm:spPr/>
      <dgm:t>
        <a:bodyPr/>
        <a:lstStyle/>
        <a:p>
          <a:endParaRPr lang="en-US"/>
        </a:p>
      </dgm:t>
    </dgm:pt>
    <dgm:pt modelId="{4A2AD5F1-78AD-4456-9762-953C536CD9B1}" type="sibTrans" cxnId="{79658C72-8056-430E-930B-0F0B453B2D68}">
      <dgm:prSet/>
      <dgm:spPr/>
      <dgm:t>
        <a:bodyPr/>
        <a:lstStyle/>
        <a:p>
          <a:endParaRPr lang="en-US"/>
        </a:p>
      </dgm:t>
    </dgm:pt>
    <dgm:pt modelId="{DD5966D6-B16A-4105-9105-5BFC8C763074}">
      <dgm:prSet/>
      <dgm:spPr>
        <a:noFill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   -&gt; </a:t>
          </a:r>
          <a:r>
            <a:rPr lang="ko-KR" dirty="0">
              <a:solidFill>
                <a:schemeClr val="tx1"/>
              </a:solidFill>
            </a:rPr>
            <a:t>객체 탐지</a:t>
          </a:r>
          <a:endParaRPr lang="en-US" dirty="0">
            <a:solidFill>
              <a:schemeClr val="tx1"/>
            </a:solidFill>
          </a:endParaRPr>
        </a:p>
      </dgm:t>
    </dgm:pt>
    <dgm:pt modelId="{5CF03804-0C6B-4DDB-9965-4931378C8AF7}" type="parTrans" cxnId="{B9CFDF97-7C44-47C9-83DA-CBCFC16B7BE1}">
      <dgm:prSet/>
      <dgm:spPr/>
      <dgm:t>
        <a:bodyPr/>
        <a:lstStyle/>
        <a:p>
          <a:endParaRPr lang="en-US"/>
        </a:p>
      </dgm:t>
    </dgm:pt>
    <dgm:pt modelId="{3179AE94-1893-41B3-A0B7-51DA69A0CB67}" type="sibTrans" cxnId="{B9CFDF97-7C44-47C9-83DA-CBCFC16B7BE1}">
      <dgm:prSet/>
      <dgm:spPr/>
      <dgm:t>
        <a:bodyPr/>
        <a:lstStyle/>
        <a:p>
          <a:endParaRPr lang="en-US"/>
        </a:p>
      </dgm:t>
    </dgm:pt>
    <dgm:pt modelId="{E1BEA3EC-7C71-4CF0-AC42-E21FC4D72425}">
      <dgm:prSet/>
      <dgm:spPr>
        <a:noFill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   -&gt; Lidar</a:t>
          </a:r>
          <a:r>
            <a:rPr lang="ko-KR" dirty="0">
              <a:solidFill>
                <a:schemeClr val="tx1"/>
              </a:solidFill>
            </a:rPr>
            <a:t>와 </a:t>
          </a:r>
          <a:r>
            <a:rPr lang="en-US" dirty="0">
              <a:solidFill>
                <a:schemeClr val="tx1"/>
              </a:solidFill>
            </a:rPr>
            <a:t>Camera</a:t>
          </a:r>
          <a:r>
            <a:rPr lang="ko-KR" dirty="0">
              <a:solidFill>
                <a:schemeClr val="tx1"/>
              </a:solidFill>
            </a:rPr>
            <a:t>의 </a:t>
          </a:r>
          <a:r>
            <a:rPr lang="en-US" dirty="0">
              <a:solidFill>
                <a:schemeClr val="tx1"/>
              </a:solidFill>
            </a:rPr>
            <a:t>Calibration</a:t>
          </a:r>
        </a:p>
      </dgm:t>
    </dgm:pt>
    <dgm:pt modelId="{19A331A1-C199-4506-8EEC-723E006D8B6C}" type="parTrans" cxnId="{E5AD36DA-F962-40A0-9D5F-56A758B3B752}">
      <dgm:prSet/>
      <dgm:spPr/>
      <dgm:t>
        <a:bodyPr/>
        <a:lstStyle/>
        <a:p>
          <a:endParaRPr lang="en-US"/>
        </a:p>
      </dgm:t>
    </dgm:pt>
    <dgm:pt modelId="{F09B708F-A93A-43CE-BFF8-1C9769721C4D}" type="sibTrans" cxnId="{E5AD36DA-F962-40A0-9D5F-56A758B3B752}">
      <dgm:prSet/>
      <dgm:spPr/>
      <dgm:t>
        <a:bodyPr/>
        <a:lstStyle/>
        <a:p>
          <a:endParaRPr lang="en-US"/>
        </a:p>
      </dgm:t>
    </dgm:pt>
    <dgm:pt modelId="{0C79BE67-EF27-450E-9143-F593F68657D9}">
      <dgm:prSet/>
      <dgm:spPr>
        <a:noFill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   -&gt; Simulation </a:t>
          </a:r>
          <a:r>
            <a:rPr lang="ko-KR" dirty="0">
              <a:solidFill>
                <a:schemeClr val="tx1"/>
              </a:solidFill>
            </a:rPr>
            <a:t>환경 구축</a:t>
          </a:r>
          <a:endParaRPr lang="en-US" dirty="0">
            <a:solidFill>
              <a:schemeClr val="tx1"/>
            </a:solidFill>
          </a:endParaRPr>
        </a:p>
      </dgm:t>
    </dgm:pt>
    <dgm:pt modelId="{0B8A7B5F-6B19-442C-8C78-FAEC56D9D82D}" type="parTrans" cxnId="{B2E7C722-7BE4-49F8-AC6C-5DD2A91FA925}">
      <dgm:prSet/>
      <dgm:spPr/>
      <dgm:t>
        <a:bodyPr/>
        <a:lstStyle/>
        <a:p>
          <a:endParaRPr lang="en-US"/>
        </a:p>
      </dgm:t>
    </dgm:pt>
    <dgm:pt modelId="{B6D293A8-23F4-4086-8648-478F463BF5A2}" type="sibTrans" cxnId="{B2E7C722-7BE4-49F8-AC6C-5DD2A91FA925}">
      <dgm:prSet/>
      <dgm:spPr/>
      <dgm:t>
        <a:bodyPr/>
        <a:lstStyle/>
        <a:p>
          <a:endParaRPr lang="en-US"/>
        </a:p>
      </dgm:t>
    </dgm:pt>
    <dgm:pt modelId="{BA107B91-B83A-4736-A53B-4A321288F890}">
      <dgm:prSet/>
      <dgm:spPr/>
      <dgm:t>
        <a:bodyPr/>
        <a:lstStyle/>
        <a:p>
          <a:r>
            <a:rPr lang="en-US" dirty="0"/>
            <a:t>•</a:t>
          </a:r>
          <a:r>
            <a:rPr lang="ko-KR" dirty="0"/>
            <a:t> 종합설계</a:t>
          </a:r>
          <a:r>
            <a:rPr lang="en-US" dirty="0"/>
            <a:t>Ⅰ </a:t>
          </a:r>
          <a:r>
            <a:rPr lang="ko-KR" dirty="0"/>
            <a:t>최종 결과 및 종합설계</a:t>
          </a:r>
          <a:r>
            <a:rPr lang="en-US" dirty="0"/>
            <a:t>Ⅱ</a:t>
          </a:r>
          <a:r>
            <a:rPr lang="ko-KR" dirty="0"/>
            <a:t> 진행계획</a:t>
          </a:r>
          <a:endParaRPr lang="en-US" dirty="0"/>
        </a:p>
      </dgm:t>
    </dgm:pt>
    <dgm:pt modelId="{85F3CAB4-36D3-48DF-ABA1-270EBF12CB2A}" type="parTrans" cxnId="{A6C305E9-BC5B-431E-B7C2-E004174733D1}">
      <dgm:prSet/>
      <dgm:spPr/>
      <dgm:t>
        <a:bodyPr/>
        <a:lstStyle/>
        <a:p>
          <a:endParaRPr lang="en-US"/>
        </a:p>
      </dgm:t>
    </dgm:pt>
    <dgm:pt modelId="{0BA695D4-1169-4546-8351-19DF767C734A}" type="sibTrans" cxnId="{A6C305E9-BC5B-431E-B7C2-E004174733D1}">
      <dgm:prSet/>
      <dgm:spPr/>
      <dgm:t>
        <a:bodyPr/>
        <a:lstStyle/>
        <a:p>
          <a:endParaRPr lang="en-US"/>
        </a:p>
      </dgm:t>
    </dgm:pt>
    <dgm:pt modelId="{319C2249-70AC-4D9F-90C0-07C5D78F156B}" type="pres">
      <dgm:prSet presAssocID="{56FA5FC8-8E8A-48BC-884D-2A3798185113}" presName="linear" presStyleCnt="0">
        <dgm:presLayoutVars>
          <dgm:animLvl val="lvl"/>
          <dgm:resizeHandles val="exact"/>
        </dgm:presLayoutVars>
      </dgm:prSet>
      <dgm:spPr/>
    </dgm:pt>
    <dgm:pt modelId="{7FC1B0B1-6F3B-4815-B70C-56B46CC37913}" type="pres">
      <dgm:prSet presAssocID="{7DBEC002-990C-4132-B18B-3F813FB5BBC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8CA634B-BAC8-47C3-B5D9-108A0A144DEA}" type="pres">
      <dgm:prSet presAssocID="{3E0AE590-74A3-4896-A950-241E034DDF86}" presName="spacer" presStyleCnt="0"/>
      <dgm:spPr/>
    </dgm:pt>
    <dgm:pt modelId="{EA1AC9E7-582A-4B26-8583-A368A15DE227}" type="pres">
      <dgm:prSet presAssocID="{70DE788E-1E20-4E8A-AD37-AD4F62316A4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7295A6F-2DBE-4FDB-9FF1-E8E01B9C7D6F}" type="pres">
      <dgm:prSet presAssocID="{4A89F040-7D9A-49FA-9021-AF0AC53A8201}" presName="spacer" presStyleCnt="0"/>
      <dgm:spPr/>
    </dgm:pt>
    <dgm:pt modelId="{0420C660-B5DE-40AA-B9B6-C3868989451A}" type="pres">
      <dgm:prSet presAssocID="{0748FAC8-E8C5-4203-897F-70D95D2AA94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C625C1A-6438-47E0-A84F-544C011A6FE2}" type="pres">
      <dgm:prSet presAssocID="{4A2AD5F1-78AD-4456-9762-953C536CD9B1}" presName="spacer" presStyleCnt="0"/>
      <dgm:spPr/>
    </dgm:pt>
    <dgm:pt modelId="{D50DA44F-7CC7-40C0-B413-F575C6417720}" type="pres">
      <dgm:prSet presAssocID="{DD5966D6-B16A-4105-9105-5BFC8C76307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5D9FF17-CA43-4849-B17B-28FDB6F7CDDD}" type="pres">
      <dgm:prSet presAssocID="{3179AE94-1893-41B3-A0B7-51DA69A0CB67}" presName="spacer" presStyleCnt="0"/>
      <dgm:spPr/>
    </dgm:pt>
    <dgm:pt modelId="{00E18FE3-CEF1-4BDF-9873-CDCCCCC46365}" type="pres">
      <dgm:prSet presAssocID="{E1BEA3EC-7C71-4CF0-AC42-E21FC4D7242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08D6BC2-270B-441A-8880-2E16443A3CE4}" type="pres">
      <dgm:prSet presAssocID="{F09B708F-A93A-43CE-BFF8-1C9769721C4D}" presName="spacer" presStyleCnt="0"/>
      <dgm:spPr/>
    </dgm:pt>
    <dgm:pt modelId="{296C3B4A-9602-4B77-A36D-50CD46F02578}" type="pres">
      <dgm:prSet presAssocID="{0C79BE67-EF27-450E-9143-F593F68657D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99E9F58-DE67-4339-A882-20422F6D6E7B}" type="pres">
      <dgm:prSet presAssocID="{B6D293A8-23F4-4086-8648-478F463BF5A2}" presName="spacer" presStyleCnt="0"/>
      <dgm:spPr/>
    </dgm:pt>
    <dgm:pt modelId="{7AD60567-2596-4AB5-8869-2F6ABB70B57B}" type="pres">
      <dgm:prSet presAssocID="{BA107B91-B83A-4736-A53B-4A321288F89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2E7C722-7BE4-49F8-AC6C-5DD2A91FA925}" srcId="{56FA5FC8-8E8A-48BC-884D-2A3798185113}" destId="{0C79BE67-EF27-450E-9143-F593F68657D9}" srcOrd="5" destOrd="0" parTransId="{0B8A7B5F-6B19-442C-8C78-FAEC56D9D82D}" sibTransId="{B6D293A8-23F4-4086-8648-478F463BF5A2}"/>
    <dgm:cxn modelId="{934DA133-E7BA-4757-A4D6-7116C5A5F3CA}" type="presOf" srcId="{0748FAC8-E8C5-4203-897F-70D95D2AA94F}" destId="{0420C660-B5DE-40AA-B9B6-C3868989451A}" srcOrd="0" destOrd="0" presId="urn:microsoft.com/office/officeart/2005/8/layout/vList2"/>
    <dgm:cxn modelId="{B4DA1A51-2697-4279-89A5-57D4247FA012}" type="presOf" srcId="{BA107B91-B83A-4736-A53B-4A321288F890}" destId="{7AD60567-2596-4AB5-8869-2F6ABB70B57B}" srcOrd="0" destOrd="0" presId="urn:microsoft.com/office/officeart/2005/8/layout/vList2"/>
    <dgm:cxn modelId="{79658C72-8056-430E-930B-0F0B453B2D68}" srcId="{56FA5FC8-8E8A-48BC-884D-2A3798185113}" destId="{0748FAC8-E8C5-4203-897F-70D95D2AA94F}" srcOrd="2" destOrd="0" parTransId="{ADAC4E43-E8DC-43BC-B8A8-111217E39D4F}" sibTransId="{4A2AD5F1-78AD-4456-9762-953C536CD9B1}"/>
    <dgm:cxn modelId="{5CAD8E53-8799-4511-86B2-5577D969EAEB}" srcId="{56FA5FC8-8E8A-48BC-884D-2A3798185113}" destId="{7DBEC002-990C-4132-B18B-3F813FB5BBCB}" srcOrd="0" destOrd="0" parTransId="{295383E5-6ADA-44F5-9C34-2329DEED410B}" sibTransId="{3E0AE590-74A3-4896-A950-241E034DDF86}"/>
    <dgm:cxn modelId="{51FCD17A-A128-4011-A77F-6BF17056720B}" srcId="{56FA5FC8-8E8A-48BC-884D-2A3798185113}" destId="{70DE788E-1E20-4E8A-AD37-AD4F62316A45}" srcOrd="1" destOrd="0" parTransId="{F7D70591-C5B8-4D54-B544-BB84B9C11750}" sibTransId="{4A89F040-7D9A-49FA-9021-AF0AC53A8201}"/>
    <dgm:cxn modelId="{0E135F8A-A7EA-45B9-BCAD-6DE3A0B054E9}" type="presOf" srcId="{E1BEA3EC-7C71-4CF0-AC42-E21FC4D72425}" destId="{00E18FE3-CEF1-4BDF-9873-CDCCCCC46365}" srcOrd="0" destOrd="0" presId="urn:microsoft.com/office/officeart/2005/8/layout/vList2"/>
    <dgm:cxn modelId="{3F3EA994-F86E-4EFB-9163-80A434986FE5}" type="presOf" srcId="{DD5966D6-B16A-4105-9105-5BFC8C763074}" destId="{D50DA44F-7CC7-40C0-B413-F575C6417720}" srcOrd="0" destOrd="0" presId="urn:microsoft.com/office/officeart/2005/8/layout/vList2"/>
    <dgm:cxn modelId="{B9CFDF97-7C44-47C9-83DA-CBCFC16B7BE1}" srcId="{56FA5FC8-8E8A-48BC-884D-2A3798185113}" destId="{DD5966D6-B16A-4105-9105-5BFC8C763074}" srcOrd="3" destOrd="0" parTransId="{5CF03804-0C6B-4DDB-9965-4931378C8AF7}" sibTransId="{3179AE94-1893-41B3-A0B7-51DA69A0CB67}"/>
    <dgm:cxn modelId="{680388B0-5E5F-4E73-A438-17B53B84FA48}" type="presOf" srcId="{56FA5FC8-8E8A-48BC-884D-2A3798185113}" destId="{319C2249-70AC-4D9F-90C0-07C5D78F156B}" srcOrd="0" destOrd="0" presId="urn:microsoft.com/office/officeart/2005/8/layout/vList2"/>
    <dgm:cxn modelId="{EB7E94BA-204B-44D3-B3F6-4EC898CBF1B9}" type="presOf" srcId="{70DE788E-1E20-4E8A-AD37-AD4F62316A45}" destId="{EA1AC9E7-582A-4B26-8583-A368A15DE227}" srcOrd="0" destOrd="0" presId="urn:microsoft.com/office/officeart/2005/8/layout/vList2"/>
    <dgm:cxn modelId="{58D352C8-E5CE-459F-BD8C-597442049B80}" type="presOf" srcId="{0C79BE67-EF27-450E-9143-F593F68657D9}" destId="{296C3B4A-9602-4B77-A36D-50CD46F02578}" srcOrd="0" destOrd="0" presId="urn:microsoft.com/office/officeart/2005/8/layout/vList2"/>
    <dgm:cxn modelId="{E5AD36DA-F962-40A0-9D5F-56A758B3B752}" srcId="{56FA5FC8-8E8A-48BC-884D-2A3798185113}" destId="{E1BEA3EC-7C71-4CF0-AC42-E21FC4D72425}" srcOrd="4" destOrd="0" parTransId="{19A331A1-C199-4506-8EEC-723E006D8B6C}" sibTransId="{F09B708F-A93A-43CE-BFF8-1C9769721C4D}"/>
    <dgm:cxn modelId="{3AC814DE-BD84-42C1-96B0-9C1D487865BB}" type="presOf" srcId="{7DBEC002-990C-4132-B18B-3F813FB5BBCB}" destId="{7FC1B0B1-6F3B-4815-B70C-56B46CC37913}" srcOrd="0" destOrd="0" presId="urn:microsoft.com/office/officeart/2005/8/layout/vList2"/>
    <dgm:cxn modelId="{A6C305E9-BC5B-431E-B7C2-E004174733D1}" srcId="{56FA5FC8-8E8A-48BC-884D-2A3798185113}" destId="{BA107B91-B83A-4736-A53B-4A321288F890}" srcOrd="6" destOrd="0" parTransId="{85F3CAB4-36D3-48DF-ABA1-270EBF12CB2A}" sibTransId="{0BA695D4-1169-4546-8351-19DF767C734A}"/>
    <dgm:cxn modelId="{8DD7C5EF-F572-4980-AAB1-5C5EBE4FC3BB}" type="presParOf" srcId="{319C2249-70AC-4D9F-90C0-07C5D78F156B}" destId="{7FC1B0B1-6F3B-4815-B70C-56B46CC37913}" srcOrd="0" destOrd="0" presId="urn:microsoft.com/office/officeart/2005/8/layout/vList2"/>
    <dgm:cxn modelId="{EEE4D76A-0BBF-4ED1-AE56-8CCF177BE378}" type="presParOf" srcId="{319C2249-70AC-4D9F-90C0-07C5D78F156B}" destId="{58CA634B-BAC8-47C3-B5D9-108A0A144DEA}" srcOrd="1" destOrd="0" presId="urn:microsoft.com/office/officeart/2005/8/layout/vList2"/>
    <dgm:cxn modelId="{FB963E44-01A9-4222-B073-42F411648BD2}" type="presParOf" srcId="{319C2249-70AC-4D9F-90C0-07C5D78F156B}" destId="{EA1AC9E7-582A-4B26-8583-A368A15DE227}" srcOrd="2" destOrd="0" presId="urn:microsoft.com/office/officeart/2005/8/layout/vList2"/>
    <dgm:cxn modelId="{7B129747-948A-4D4E-AA06-CE2C29630586}" type="presParOf" srcId="{319C2249-70AC-4D9F-90C0-07C5D78F156B}" destId="{57295A6F-2DBE-4FDB-9FF1-E8E01B9C7D6F}" srcOrd="3" destOrd="0" presId="urn:microsoft.com/office/officeart/2005/8/layout/vList2"/>
    <dgm:cxn modelId="{97995C92-1055-4C2B-ADB5-BCDF4A87E191}" type="presParOf" srcId="{319C2249-70AC-4D9F-90C0-07C5D78F156B}" destId="{0420C660-B5DE-40AA-B9B6-C3868989451A}" srcOrd="4" destOrd="0" presId="urn:microsoft.com/office/officeart/2005/8/layout/vList2"/>
    <dgm:cxn modelId="{5F6485C0-9FF4-4E00-9580-BA059BC50E2E}" type="presParOf" srcId="{319C2249-70AC-4D9F-90C0-07C5D78F156B}" destId="{0C625C1A-6438-47E0-A84F-544C011A6FE2}" srcOrd="5" destOrd="0" presId="urn:microsoft.com/office/officeart/2005/8/layout/vList2"/>
    <dgm:cxn modelId="{33F5C809-55CB-4D77-B510-64C3AAA56635}" type="presParOf" srcId="{319C2249-70AC-4D9F-90C0-07C5D78F156B}" destId="{D50DA44F-7CC7-40C0-B413-F575C6417720}" srcOrd="6" destOrd="0" presId="urn:microsoft.com/office/officeart/2005/8/layout/vList2"/>
    <dgm:cxn modelId="{5ACE72FF-3A79-4DCC-8EC0-221C6A03FB6E}" type="presParOf" srcId="{319C2249-70AC-4D9F-90C0-07C5D78F156B}" destId="{B5D9FF17-CA43-4849-B17B-28FDB6F7CDDD}" srcOrd="7" destOrd="0" presId="urn:microsoft.com/office/officeart/2005/8/layout/vList2"/>
    <dgm:cxn modelId="{5515D1AE-D1DD-4253-A2F6-F40FC31B0E39}" type="presParOf" srcId="{319C2249-70AC-4D9F-90C0-07C5D78F156B}" destId="{00E18FE3-CEF1-4BDF-9873-CDCCCCC46365}" srcOrd="8" destOrd="0" presId="urn:microsoft.com/office/officeart/2005/8/layout/vList2"/>
    <dgm:cxn modelId="{F5E23154-4E48-470C-9DA2-60C3B047629A}" type="presParOf" srcId="{319C2249-70AC-4D9F-90C0-07C5D78F156B}" destId="{508D6BC2-270B-441A-8880-2E16443A3CE4}" srcOrd="9" destOrd="0" presId="urn:microsoft.com/office/officeart/2005/8/layout/vList2"/>
    <dgm:cxn modelId="{48BCE9F4-3DCC-4C6F-BA50-4563AC7EECE6}" type="presParOf" srcId="{319C2249-70AC-4D9F-90C0-07C5D78F156B}" destId="{296C3B4A-9602-4B77-A36D-50CD46F02578}" srcOrd="10" destOrd="0" presId="urn:microsoft.com/office/officeart/2005/8/layout/vList2"/>
    <dgm:cxn modelId="{DA3C7C08-A373-4581-BD52-29D3BCE49B6A}" type="presParOf" srcId="{319C2249-70AC-4D9F-90C0-07C5D78F156B}" destId="{B99E9F58-DE67-4339-A882-20422F6D6E7B}" srcOrd="11" destOrd="0" presId="urn:microsoft.com/office/officeart/2005/8/layout/vList2"/>
    <dgm:cxn modelId="{2721576F-2A44-444A-83BC-E2782B968B2D}" type="presParOf" srcId="{319C2249-70AC-4D9F-90C0-07C5D78F156B}" destId="{7AD60567-2596-4AB5-8869-2F6ABB70B57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340EDF2-78D9-43EA-ACE7-233122A5196C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31E3455-CB8A-4383-ABB2-6F31D7F922B7}">
      <dgm:prSet phldrT="[텍스트]" custT="1"/>
      <dgm:spPr/>
      <dgm:t>
        <a:bodyPr/>
        <a:lstStyle/>
        <a:p>
          <a:pPr latinLnBrk="1"/>
          <a:r>
            <a:rPr lang="en-US" altLang="ko-KR" sz="1600" dirty="0"/>
            <a:t>parameter </a:t>
          </a:r>
        </a:p>
        <a:p>
          <a:pPr latinLnBrk="1"/>
          <a:r>
            <a:rPr lang="ko-KR" altLang="en-US" sz="1600" dirty="0"/>
            <a:t>설정 문제</a:t>
          </a:r>
        </a:p>
      </dgm:t>
    </dgm:pt>
    <dgm:pt modelId="{4C5D94BB-95E5-41BE-A070-1B3EB31C915A}" type="parTrans" cxnId="{8C9A81FF-E0D2-40E7-A9D7-207E5BB2271C}">
      <dgm:prSet/>
      <dgm:spPr/>
      <dgm:t>
        <a:bodyPr/>
        <a:lstStyle/>
        <a:p>
          <a:pPr latinLnBrk="1"/>
          <a:endParaRPr lang="ko-KR" altLang="en-US"/>
        </a:p>
      </dgm:t>
    </dgm:pt>
    <dgm:pt modelId="{C7EFDEA7-CD7F-4304-8015-DE7831D7D9F0}" type="sibTrans" cxnId="{8C9A81FF-E0D2-40E7-A9D7-207E5BB2271C}">
      <dgm:prSet/>
      <dgm:spPr/>
      <dgm:t>
        <a:bodyPr/>
        <a:lstStyle/>
        <a:p>
          <a:pPr latinLnBrk="1"/>
          <a:endParaRPr lang="ko-KR" altLang="en-US"/>
        </a:p>
      </dgm:t>
    </dgm:pt>
    <dgm:pt modelId="{EFC114EF-41A2-4B73-B713-B46D56838708}">
      <dgm:prSet phldrT="[텍스트]"/>
      <dgm:spPr/>
      <dgm:t>
        <a:bodyPr/>
        <a:lstStyle/>
        <a:p>
          <a:pPr latinLnBrk="1"/>
          <a:r>
            <a:rPr lang="en-US" altLang="ko-KR" dirty="0"/>
            <a:t>Rotation Matrix</a:t>
          </a:r>
          <a:r>
            <a:rPr lang="ko-KR" altLang="en-US" dirty="0"/>
            <a:t>의 적당한 값을 찾기 위해 수많은 시도</a:t>
          </a:r>
          <a:r>
            <a:rPr lang="en-US" altLang="ko-KR" dirty="0"/>
            <a:t>,</a:t>
          </a:r>
          <a:r>
            <a:rPr lang="ko-KR" altLang="en-US" dirty="0"/>
            <a:t> 이론과 분명히 다른 부분이 존재</a:t>
          </a:r>
        </a:p>
      </dgm:t>
    </dgm:pt>
    <dgm:pt modelId="{DBEB4019-C13A-4D1E-954B-D207BCCBB2C7}" type="parTrans" cxnId="{EAA64B32-5954-44DA-9C43-609FEB672E4E}">
      <dgm:prSet/>
      <dgm:spPr/>
      <dgm:t>
        <a:bodyPr/>
        <a:lstStyle/>
        <a:p>
          <a:pPr latinLnBrk="1"/>
          <a:endParaRPr lang="ko-KR" altLang="en-US"/>
        </a:p>
      </dgm:t>
    </dgm:pt>
    <dgm:pt modelId="{A37D5A1C-101A-43F3-8404-7D86ABB5B144}" type="sibTrans" cxnId="{EAA64B32-5954-44DA-9C43-609FEB672E4E}">
      <dgm:prSet/>
      <dgm:spPr/>
      <dgm:t>
        <a:bodyPr/>
        <a:lstStyle/>
        <a:p>
          <a:pPr latinLnBrk="1"/>
          <a:endParaRPr lang="ko-KR" altLang="en-US"/>
        </a:p>
      </dgm:t>
    </dgm:pt>
    <dgm:pt modelId="{F5C8497F-6638-476E-A9F6-F5E22A471F7C}">
      <dgm:prSet phldrT="[텍스트]"/>
      <dgm:spPr/>
      <dgm:t>
        <a:bodyPr/>
        <a:lstStyle/>
        <a:p>
          <a:pPr latinLnBrk="1"/>
          <a:r>
            <a:rPr lang="ko-KR" altLang="en-US" dirty="0"/>
            <a:t>카메라 </a:t>
          </a:r>
          <a:r>
            <a:rPr lang="en-US" altLang="ko-KR" dirty="0"/>
            <a:t>intrinsic parameter</a:t>
          </a:r>
          <a:r>
            <a:rPr lang="ko-KR" altLang="en-US" dirty="0"/>
            <a:t>이 기존 예제와 다르므로</a:t>
          </a:r>
          <a:r>
            <a:rPr lang="en-US" altLang="ko-KR" dirty="0"/>
            <a:t>, </a:t>
          </a:r>
          <a:r>
            <a:rPr lang="ko-KR" altLang="en-US" dirty="0"/>
            <a:t>카메라 </a:t>
          </a:r>
          <a:r>
            <a:rPr lang="ko-KR" altLang="en-US" dirty="0" err="1"/>
            <a:t>보정기</a:t>
          </a:r>
          <a:r>
            <a:rPr lang="en-US" altLang="ko-KR" dirty="0"/>
            <a:t>(</a:t>
          </a:r>
          <a:r>
            <a:rPr lang="en-US" altLang="ko-KR" dirty="0" err="1"/>
            <a:t>Matlab</a:t>
          </a:r>
          <a:r>
            <a:rPr lang="en-US" altLang="ko-KR" dirty="0"/>
            <a:t> application)</a:t>
          </a:r>
          <a:r>
            <a:rPr lang="ko-KR" altLang="en-US" dirty="0"/>
            <a:t>을 통하여 추출</a:t>
          </a:r>
        </a:p>
      </dgm:t>
    </dgm:pt>
    <dgm:pt modelId="{98424A2C-31EF-4EC8-B91C-7439A31C2A8D}" type="parTrans" cxnId="{3FA1C742-50D2-4A16-ACCA-A1042175C341}">
      <dgm:prSet/>
      <dgm:spPr/>
      <dgm:t>
        <a:bodyPr/>
        <a:lstStyle/>
        <a:p>
          <a:pPr latinLnBrk="1"/>
          <a:endParaRPr lang="ko-KR" altLang="en-US"/>
        </a:p>
      </dgm:t>
    </dgm:pt>
    <dgm:pt modelId="{7A5A52C2-612F-41F2-B7A2-B9B897C5F13B}" type="sibTrans" cxnId="{3FA1C742-50D2-4A16-ACCA-A1042175C341}">
      <dgm:prSet/>
      <dgm:spPr/>
      <dgm:t>
        <a:bodyPr/>
        <a:lstStyle/>
        <a:p>
          <a:pPr latinLnBrk="1"/>
          <a:endParaRPr lang="ko-KR" altLang="en-US"/>
        </a:p>
      </dgm:t>
    </dgm:pt>
    <dgm:pt modelId="{12527344-6EB6-45AD-9B65-F31666939AFA}" type="pres">
      <dgm:prSet presAssocID="{3340EDF2-78D9-43EA-ACE7-233122A5196C}" presName="Name0" presStyleCnt="0">
        <dgm:presLayoutVars>
          <dgm:dir/>
          <dgm:animLvl val="lvl"/>
          <dgm:resizeHandles val="exact"/>
        </dgm:presLayoutVars>
      </dgm:prSet>
      <dgm:spPr/>
    </dgm:pt>
    <dgm:pt modelId="{687B92C2-43CB-421B-AE52-E216564077E9}" type="pres">
      <dgm:prSet presAssocID="{131E3455-CB8A-4383-ABB2-6F31D7F922B7}" presName="vertFlow" presStyleCnt="0"/>
      <dgm:spPr/>
    </dgm:pt>
    <dgm:pt modelId="{15B15B80-5684-4A15-89A6-43DDB9234674}" type="pres">
      <dgm:prSet presAssocID="{131E3455-CB8A-4383-ABB2-6F31D7F922B7}" presName="header" presStyleLbl="node1" presStyleIdx="0" presStyleCnt="1"/>
      <dgm:spPr/>
    </dgm:pt>
    <dgm:pt modelId="{40998EEB-B6AD-4CE9-9A68-62CE2180252C}" type="pres">
      <dgm:prSet presAssocID="{DBEB4019-C13A-4D1E-954B-D207BCCBB2C7}" presName="parTrans" presStyleLbl="sibTrans2D1" presStyleIdx="0" presStyleCnt="2"/>
      <dgm:spPr/>
    </dgm:pt>
    <dgm:pt modelId="{AB913078-5BF1-47EC-85EF-5CBF5B3E744A}" type="pres">
      <dgm:prSet presAssocID="{EFC114EF-41A2-4B73-B713-B46D56838708}" presName="child" presStyleLbl="alignAccFollowNode1" presStyleIdx="0" presStyleCnt="2">
        <dgm:presLayoutVars>
          <dgm:chMax val="0"/>
          <dgm:bulletEnabled val="1"/>
        </dgm:presLayoutVars>
      </dgm:prSet>
      <dgm:spPr/>
    </dgm:pt>
    <dgm:pt modelId="{83AB6864-076C-46B5-94F3-1612CEE7D0BE}" type="pres">
      <dgm:prSet presAssocID="{A37D5A1C-101A-43F3-8404-7D86ABB5B144}" presName="sibTrans" presStyleLbl="sibTrans2D1" presStyleIdx="1" presStyleCnt="2"/>
      <dgm:spPr/>
    </dgm:pt>
    <dgm:pt modelId="{2ED148B9-A0E7-44E9-BB10-CE0ADA65C137}" type="pres">
      <dgm:prSet presAssocID="{F5C8497F-6638-476E-A9F6-F5E22A471F7C}" presName="child" presStyleLbl="alignAccFollowNode1" presStyleIdx="1" presStyleCnt="2">
        <dgm:presLayoutVars>
          <dgm:chMax val="0"/>
          <dgm:bulletEnabled val="1"/>
        </dgm:presLayoutVars>
      </dgm:prSet>
      <dgm:spPr/>
    </dgm:pt>
  </dgm:ptLst>
  <dgm:cxnLst>
    <dgm:cxn modelId="{6ECC1F12-9195-443D-BD3C-96B7E11FFD60}" type="presOf" srcId="{3340EDF2-78D9-43EA-ACE7-233122A5196C}" destId="{12527344-6EB6-45AD-9B65-F31666939AFA}" srcOrd="0" destOrd="0" presId="urn:microsoft.com/office/officeart/2005/8/layout/lProcess1"/>
    <dgm:cxn modelId="{EAA64B32-5954-44DA-9C43-609FEB672E4E}" srcId="{131E3455-CB8A-4383-ABB2-6F31D7F922B7}" destId="{EFC114EF-41A2-4B73-B713-B46D56838708}" srcOrd="0" destOrd="0" parTransId="{DBEB4019-C13A-4D1E-954B-D207BCCBB2C7}" sibTransId="{A37D5A1C-101A-43F3-8404-7D86ABB5B144}"/>
    <dgm:cxn modelId="{3FA1C742-50D2-4A16-ACCA-A1042175C341}" srcId="{131E3455-CB8A-4383-ABB2-6F31D7F922B7}" destId="{F5C8497F-6638-476E-A9F6-F5E22A471F7C}" srcOrd="1" destOrd="0" parTransId="{98424A2C-31EF-4EC8-B91C-7439A31C2A8D}" sibTransId="{7A5A52C2-612F-41F2-B7A2-B9B897C5F13B}"/>
    <dgm:cxn modelId="{F1354657-707A-4546-9BFE-A075BBDD6733}" type="presOf" srcId="{F5C8497F-6638-476E-A9F6-F5E22A471F7C}" destId="{2ED148B9-A0E7-44E9-BB10-CE0ADA65C137}" srcOrd="0" destOrd="0" presId="urn:microsoft.com/office/officeart/2005/8/layout/lProcess1"/>
    <dgm:cxn modelId="{5D3F5F59-7066-41E0-9F12-F6BB08E607C8}" type="presOf" srcId="{131E3455-CB8A-4383-ABB2-6F31D7F922B7}" destId="{15B15B80-5684-4A15-89A6-43DDB9234674}" srcOrd="0" destOrd="0" presId="urn:microsoft.com/office/officeart/2005/8/layout/lProcess1"/>
    <dgm:cxn modelId="{E786B27A-979A-4046-8D1E-F1B570549A06}" type="presOf" srcId="{DBEB4019-C13A-4D1E-954B-D207BCCBB2C7}" destId="{40998EEB-B6AD-4CE9-9A68-62CE2180252C}" srcOrd="0" destOrd="0" presId="urn:microsoft.com/office/officeart/2005/8/layout/lProcess1"/>
    <dgm:cxn modelId="{4DFDF5C6-881D-4C50-8183-8AC42F87CAFE}" type="presOf" srcId="{A37D5A1C-101A-43F3-8404-7D86ABB5B144}" destId="{83AB6864-076C-46B5-94F3-1612CEE7D0BE}" srcOrd="0" destOrd="0" presId="urn:microsoft.com/office/officeart/2005/8/layout/lProcess1"/>
    <dgm:cxn modelId="{A312E8E7-E557-4EA4-8296-50E991D968A8}" type="presOf" srcId="{EFC114EF-41A2-4B73-B713-B46D56838708}" destId="{AB913078-5BF1-47EC-85EF-5CBF5B3E744A}" srcOrd="0" destOrd="0" presId="urn:microsoft.com/office/officeart/2005/8/layout/lProcess1"/>
    <dgm:cxn modelId="{8C9A81FF-E0D2-40E7-A9D7-207E5BB2271C}" srcId="{3340EDF2-78D9-43EA-ACE7-233122A5196C}" destId="{131E3455-CB8A-4383-ABB2-6F31D7F922B7}" srcOrd="0" destOrd="0" parTransId="{4C5D94BB-95E5-41BE-A070-1B3EB31C915A}" sibTransId="{C7EFDEA7-CD7F-4304-8015-DE7831D7D9F0}"/>
    <dgm:cxn modelId="{1E8441F6-DA7D-4E77-94AA-F5B6E411842C}" type="presParOf" srcId="{12527344-6EB6-45AD-9B65-F31666939AFA}" destId="{687B92C2-43CB-421B-AE52-E216564077E9}" srcOrd="0" destOrd="0" presId="urn:microsoft.com/office/officeart/2005/8/layout/lProcess1"/>
    <dgm:cxn modelId="{9129FB36-240C-4D1C-8867-78C90BFD816A}" type="presParOf" srcId="{687B92C2-43CB-421B-AE52-E216564077E9}" destId="{15B15B80-5684-4A15-89A6-43DDB9234674}" srcOrd="0" destOrd="0" presId="urn:microsoft.com/office/officeart/2005/8/layout/lProcess1"/>
    <dgm:cxn modelId="{EA84596C-ED4F-46BC-9D03-4B041AD26DC7}" type="presParOf" srcId="{687B92C2-43CB-421B-AE52-E216564077E9}" destId="{40998EEB-B6AD-4CE9-9A68-62CE2180252C}" srcOrd="1" destOrd="0" presId="urn:microsoft.com/office/officeart/2005/8/layout/lProcess1"/>
    <dgm:cxn modelId="{7C672D11-A5C5-4C46-99DB-EB15CB7F2475}" type="presParOf" srcId="{687B92C2-43CB-421B-AE52-E216564077E9}" destId="{AB913078-5BF1-47EC-85EF-5CBF5B3E744A}" srcOrd="2" destOrd="0" presId="urn:microsoft.com/office/officeart/2005/8/layout/lProcess1"/>
    <dgm:cxn modelId="{BCF2B96D-EF67-48D0-BD4F-9F1E44B50E53}" type="presParOf" srcId="{687B92C2-43CB-421B-AE52-E216564077E9}" destId="{83AB6864-076C-46B5-94F3-1612CEE7D0BE}" srcOrd="3" destOrd="0" presId="urn:microsoft.com/office/officeart/2005/8/layout/lProcess1"/>
    <dgm:cxn modelId="{27CC4E8A-DF75-4839-9C76-02CCDC8AF582}" type="presParOf" srcId="{687B92C2-43CB-421B-AE52-E216564077E9}" destId="{2ED148B9-A0E7-44E9-BB10-CE0ADA65C137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340EDF2-78D9-43EA-ACE7-233122A5196C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90A1906-43EC-49F4-90B7-16FC6FE7F143}">
      <dgm:prSet phldrT="[텍스트]" custT="1"/>
      <dgm:spPr/>
      <dgm:t>
        <a:bodyPr/>
        <a:lstStyle/>
        <a:p>
          <a:pPr latinLnBrk="1"/>
          <a:r>
            <a:rPr lang="en-US" altLang="ko-KR" sz="1600" dirty="0"/>
            <a:t>Calibration </a:t>
          </a:r>
          <a:r>
            <a:rPr lang="ko-KR" altLang="en-US" sz="1600" dirty="0"/>
            <a:t>정확도 문제</a:t>
          </a:r>
        </a:p>
      </dgm:t>
    </dgm:pt>
    <dgm:pt modelId="{C02A8CE4-1A0A-4191-A616-305F6E5CE87B}" type="parTrans" cxnId="{AEA63F00-9A02-4336-AE75-4BAFD5D6A250}">
      <dgm:prSet/>
      <dgm:spPr/>
      <dgm:t>
        <a:bodyPr/>
        <a:lstStyle/>
        <a:p>
          <a:pPr latinLnBrk="1"/>
          <a:endParaRPr lang="ko-KR" altLang="en-US"/>
        </a:p>
      </dgm:t>
    </dgm:pt>
    <dgm:pt modelId="{19290C93-B623-4818-AC07-9D14338B5946}" type="sibTrans" cxnId="{AEA63F00-9A02-4336-AE75-4BAFD5D6A250}">
      <dgm:prSet/>
      <dgm:spPr/>
      <dgm:t>
        <a:bodyPr/>
        <a:lstStyle/>
        <a:p>
          <a:pPr latinLnBrk="1"/>
          <a:endParaRPr lang="ko-KR" altLang="en-US"/>
        </a:p>
      </dgm:t>
    </dgm:pt>
    <dgm:pt modelId="{8D5C700F-0EB1-4206-A4E3-F659F785B218}">
      <dgm:prSet phldrT="[텍스트]" custT="1"/>
      <dgm:spPr/>
      <dgm:t>
        <a:bodyPr/>
        <a:lstStyle/>
        <a:p>
          <a:pPr latinLnBrk="1"/>
          <a:r>
            <a:rPr lang="ko-KR" altLang="en-US" sz="1400" dirty="0"/>
            <a:t>하지만 카메라 각도가 조금만 어긋나도 거리가 </a:t>
          </a:r>
          <a:r>
            <a:rPr lang="en-US" altLang="ko-KR" sz="1400" dirty="0"/>
            <a:t>10m</a:t>
          </a:r>
          <a:r>
            <a:rPr lang="ko-KR" altLang="en-US" sz="1400" dirty="0"/>
            <a:t>이상이 되면 오차 범위가 상당히 커짐</a:t>
          </a:r>
        </a:p>
      </dgm:t>
    </dgm:pt>
    <dgm:pt modelId="{2C692F0D-D9A3-4F24-BDC9-126500317142}" type="parTrans" cxnId="{20C79928-9B0D-4566-9B04-D96950019C55}">
      <dgm:prSet/>
      <dgm:spPr/>
      <dgm:t>
        <a:bodyPr/>
        <a:lstStyle/>
        <a:p>
          <a:pPr latinLnBrk="1"/>
          <a:endParaRPr lang="ko-KR" altLang="en-US"/>
        </a:p>
      </dgm:t>
    </dgm:pt>
    <dgm:pt modelId="{EEEF58A0-7493-42D5-BB48-E382F04EFD7E}" type="sibTrans" cxnId="{20C79928-9B0D-4566-9B04-D96950019C55}">
      <dgm:prSet/>
      <dgm:spPr/>
      <dgm:t>
        <a:bodyPr/>
        <a:lstStyle/>
        <a:p>
          <a:pPr latinLnBrk="1"/>
          <a:endParaRPr lang="ko-KR" altLang="en-US"/>
        </a:p>
      </dgm:t>
    </dgm:pt>
    <dgm:pt modelId="{94726108-C5E1-4419-BE7B-AF587FE90E4B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카메라와 </a:t>
          </a:r>
          <a:r>
            <a:rPr lang="ko-KR" altLang="en-US" sz="1400" dirty="0" err="1"/>
            <a:t>라이다의</a:t>
          </a:r>
          <a:r>
            <a:rPr lang="ko-KR" altLang="en-US" sz="1400" dirty="0"/>
            <a:t> 위치 고정 및</a:t>
          </a:r>
          <a:r>
            <a:rPr lang="en-US" altLang="ko-KR" sz="1400" dirty="0"/>
            <a:t> bounding box </a:t>
          </a:r>
          <a:r>
            <a:rPr lang="ko-KR" altLang="en-US" sz="1400" dirty="0"/>
            <a:t>내의 특징점들을 </a:t>
          </a:r>
          <a:r>
            <a:rPr lang="ko-KR" altLang="en-US" sz="1400" dirty="0" err="1"/>
            <a:t>전처리</a:t>
          </a:r>
          <a:r>
            <a:rPr lang="ko-KR" altLang="en-US" sz="1400" dirty="0"/>
            <a:t> 후 해당 군집만 특징점으로 간주하여 해결</a:t>
          </a:r>
        </a:p>
      </dgm:t>
    </dgm:pt>
    <dgm:pt modelId="{41A70600-0411-48F3-89B7-91CF2C67018E}" type="parTrans" cxnId="{DC53A9FB-6AB8-4C6B-95A9-D876CAB56096}">
      <dgm:prSet/>
      <dgm:spPr/>
      <dgm:t>
        <a:bodyPr/>
        <a:lstStyle/>
        <a:p>
          <a:pPr latinLnBrk="1"/>
          <a:endParaRPr lang="ko-KR" altLang="en-US"/>
        </a:p>
      </dgm:t>
    </dgm:pt>
    <dgm:pt modelId="{989C9301-5B26-498E-8553-A2B98DDEBB54}" type="sibTrans" cxnId="{DC53A9FB-6AB8-4C6B-95A9-D876CAB56096}">
      <dgm:prSet/>
      <dgm:spPr/>
      <dgm:t>
        <a:bodyPr/>
        <a:lstStyle/>
        <a:p>
          <a:pPr latinLnBrk="1"/>
          <a:endParaRPr lang="ko-KR" altLang="en-US"/>
        </a:p>
      </dgm:t>
    </dgm:pt>
    <dgm:pt modelId="{727762BB-EBE8-42D3-8EAF-EEEFE60C7A49}" type="pres">
      <dgm:prSet presAssocID="{3340EDF2-78D9-43EA-ACE7-233122A5196C}" presName="Name0" presStyleCnt="0">
        <dgm:presLayoutVars>
          <dgm:dir/>
          <dgm:animLvl val="lvl"/>
          <dgm:resizeHandles val="exact"/>
        </dgm:presLayoutVars>
      </dgm:prSet>
      <dgm:spPr/>
    </dgm:pt>
    <dgm:pt modelId="{0E00A7BD-0C94-4157-9BBC-323366AD6159}" type="pres">
      <dgm:prSet presAssocID="{890A1906-43EC-49F4-90B7-16FC6FE7F143}" presName="vertFlow" presStyleCnt="0"/>
      <dgm:spPr/>
    </dgm:pt>
    <dgm:pt modelId="{53E3DDEB-5729-40AF-AFC3-84C8D5765077}" type="pres">
      <dgm:prSet presAssocID="{890A1906-43EC-49F4-90B7-16FC6FE7F143}" presName="header" presStyleLbl="node1" presStyleIdx="0" presStyleCnt="1"/>
      <dgm:spPr/>
    </dgm:pt>
    <dgm:pt modelId="{B7FEA3B9-F76C-4D2B-858D-66E8E08FE8A3}" type="pres">
      <dgm:prSet presAssocID="{2C692F0D-D9A3-4F24-BDC9-126500317142}" presName="parTrans" presStyleLbl="sibTrans2D1" presStyleIdx="0" presStyleCnt="2"/>
      <dgm:spPr/>
    </dgm:pt>
    <dgm:pt modelId="{F470B70E-F803-48EC-986E-A95C8031445A}" type="pres">
      <dgm:prSet presAssocID="{8D5C700F-0EB1-4206-A4E3-F659F785B218}" presName="child" presStyleLbl="alignAccFollowNode1" presStyleIdx="0" presStyleCnt="2">
        <dgm:presLayoutVars>
          <dgm:chMax val="0"/>
          <dgm:bulletEnabled val="1"/>
        </dgm:presLayoutVars>
      </dgm:prSet>
      <dgm:spPr/>
    </dgm:pt>
    <dgm:pt modelId="{5269F4FA-A094-4C2E-BB94-CD26F8C10760}" type="pres">
      <dgm:prSet presAssocID="{EEEF58A0-7493-42D5-BB48-E382F04EFD7E}" presName="sibTrans" presStyleLbl="sibTrans2D1" presStyleIdx="1" presStyleCnt="2"/>
      <dgm:spPr/>
    </dgm:pt>
    <dgm:pt modelId="{03858AC8-6176-472F-B0D0-1D9D831CB022}" type="pres">
      <dgm:prSet presAssocID="{94726108-C5E1-4419-BE7B-AF587FE90E4B}" presName="child" presStyleLbl="alignAccFollowNode1" presStyleIdx="1" presStyleCnt="2">
        <dgm:presLayoutVars>
          <dgm:chMax val="0"/>
          <dgm:bulletEnabled val="1"/>
        </dgm:presLayoutVars>
      </dgm:prSet>
      <dgm:spPr/>
    </dgm:pt>
  </dgm:ptLst>
  <dgm:cxnLst>
    <dgm:cxn modelId="{AEA63F00-9A02-4336-AE75-4BAFD5D6A250}" srcId="{3340EDF2-78D9-43EA-ACE7-233122A5196C}" destId="{890A1906-43EC-49F4-90B7-16FC6FE7F143}" srcOrd="0" destOrd="0" parTransId="{C02A8CE4-1A0A-4191-A616-305F6E5CE87B}" sibTransId="{19290C93-B623-4818-AC07-9D14338B5946}"/>
    <dgm:cxn modelId="{DA55BE03-589E-44FD-A401-B6AC1EDD1727}" type="presOf" srcId="{8D5C700F-0EB1-4206-A4E3-F659F785B218}" destId="{F470B70E-F803-48EC-986E-A95C8031445A}" srcOrd="0" destOrd="0" presId="urn:microsoft.com/office/officeart/2005/8/layout/lProcess1"/>
    <dgm:cxn modelId="{D26A2F25-5BF2-4B58-9F3C-26389E368554}" type="presOf" srcId="{3340EDF2-78D9-43EA-ACE7-233122A5196C}" destId="{727762BB-EBE8-42D3-8EAF-EEEFE60C7A49}" srcOrd="0" destOrd="0" presId="urn:microsoft.com/office/officeart/2005/8/layout/lProcess1"/>
    <dgm:cxn modelId="{20C79928-9B0D-4566-9B04-D96950019C55}" srcId="{890A1906-43EC-49F4-90B7-16FC6FE7F143}" destId="{8D5C700F-0EB1-4206-A4E3-F659F785B218}" srcOrd="0" destOrd="0" parTransId="{2C692F0D-D9A3-4F24-BDC9-126500317142}" sibTransId="{EEEF58A0-7493-42D5-BB48-E382F04EFD7E}"/>
    <dgm:cxn modelId="{4580F62B-C111-40F2-8FB7-338AED446302}" type="presOf" srcId="{890A1906-43EC-49F4-90B7-16FC6FE7F143}" destId="{53E3DDEB-5729-40AF-AFC3-84C8D5765077}" srcOrd="0" destOrd="0" presId="urn:microsoft.com/office/officeart/2005/8/layout/lProcess1"/>
    <dgm:cxn modelId="{5B630747-F14B-4F9E-9FA9-F8B3EBEF3E51}" type="presOf" srcId="{2C692F0D-D9A3-4F24-BDC9-126500317142}" destId="{B7FEA3B9-F76C-4D2B-858D-66E8E08FE8A3}" srcOrd="0" destOrd="0" presId="urn:microsoft.com/office/officeart/2005/8/layout/lProcess1"/>
    <dgm:cxn modelId="{D3FADA9C-729F-4D3B-9DFA-AB0944161319}" type="presOf" srcId="{94726108-C5E1-4419-BE7B-AF587FE90E4B}" destId="{03858AC8-6176-472F-B0D0-1D9D831CB022}" srcOrd="0" destOrd="0" presId="urn:microsoft.com/office/officeart/2005/8/layout/lProcess1"/>
    <dgm:cxn modelId="{9040ACEA-138A-4C2F-AB4F-F604DB11B4CF}" type="presOf" srcId="{EEEF58A0-7493-42D5-BB48-E382F04EFD7E}" destId="{5269F4FA-A094-4C2E-BB94-CD26F8C10760}" srcOrd="0" destOrd="0" presId="urn:microsoft.com/office/officeart/2005/8/layout/lProcess1"/>
    <dgm:cxn modelId="{DC53A9FB-6AB8-4C6B-95A9-D876CAB56096}" srcId="{890A1906-43EC-49F4-90B7-16FC6FE7F143}" destId="{94726108-C5E1-4419-BE7B-AF587FE90E4B}" srcOrd="1" destOrd="0" parTransId="{41A70600-0411-48F3-89B7-91CF2C67018E}" sibTransId="{989C9301-5B26-498E-8553-A2B98DDEBB54}"/>
    <dgm:cxn modelId="{85459A29-B0E5-42B2-83CB-F841DF958920}" type="presParOf" srcId="{727762BB-EBE8-42D3-8EAF-EEEFE60C7A49}" destId="{0E00A7BD-0C94-4157-9BBC-323366AD6159}" srcOrd="0" destOrd="0" presId="urn:microsoft.com/office/officeart/2005/8/layout/lProcess1"/>
    <dgm:cxn modelId="{CBB82292-ED57-45DC-9A30-3F0D34A4B2B4}" type="presParOf" srcId="{0E00A7BD-0C94-4157-9BBC-323366AD6159}" destId="{53E3DDEB-5729-40AF-AFC3-84C8D5765077}" srcOrd="0" destOrd="0" presId="urn:microsoft.com/office/officeart/2005/8/layout/lProcess1"/>
    <dgm:cxn modelId="{820F7E3F-A8F6-4004-B0DA-04FAC0BC1E83}" type="presParOf" srcId="{0E00A7BD-0C94-4157-9BBC-323366AD6159}" destId="{B7FEA3B9-F76C-4D2B-858D-66E8E08FE8A3}" srcOrd="1" destOrd="0" presId="urn:microsoft.com/office/officeart/2005/8/layout/lProcess1"/>
    <dgm:cxn modelId="{017B700B-17CB-4B35-B044-824F6F16DE84}" type="presParOf" srcId="{0E00A7BD-0C94-4157-9BBC-323366AD6159}" destId="{F470B70E-F803-48EC-986E-A95C8031445A}" srcOrd="2" destOrd="0" presId="urn:microsoft.com/office/officeart/2005/8/layout/lProcess1"/>
    <dgm:cxn modelId="{98B9BD8C-28A8-4324-9A5E-E4C85CDCF89B}" type="presParOf" srcId="{0E00A7BD-0C94-4157-9BBC-323366AD6159}" destId="{5269F4FA-A094-4C2E-BB94-CD26F8C10760}" srcOrd="3" destOrd="0" presId="urn:microsoft.com/office/officeart/2005/8/layout/lProcess1"/>
    <dgm:cxn modelId="{E0337AB5-AEE1-4171-AF0D-E79819DF9FF2}" type="presParOf" srcId="{0E00A7BD-0C94-4157-9BBC-323366AD6159}" destId="{03858AC8-6176-472F-B0D0-1D9D831CB022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6FA5FC8-8E8A-48BC-884D-2A3798185113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DBEC002-990C-4132-B18B-3F813FB5BBCB}">
      <dgm:prSet custT="1"/>
      <dgm:spPr/>
      <dgm:t>
        <a:bodyPr/>
        <a:lstStyle/>
        <a:p>
          <a:r>
            <a:rPr lang="en-US" sz="1400" dirty="0" err="1"/>
            <a:t>Bbox</a:t>
          </a:r>
          <a:r>
            <a:rPr lang="en-US" sz="1400" dirty="0"/>
            <a:t> </a:t>
          </a:r>
          <a:r>
            <a:rPr lang="ko-KR" altLang="en-US" sz="1400" dirty="0"/>
            <a:t>내의 </a:t>
          </a:r>
          <a:r>
            <a:rPr lang="en-US" altLang="ko-KR" sz="1400" dirty="0"/>
            <a:t>Calibration point</a:t>
          </a:r>
          <a:r>
            <a:rPr lang="ko-KR" altLang="en-US" sz="1400" dirty="0"/>
            <a:t>의 </a:t>
          </a:r>
          <a:r>
            <a:rPr lang="en-US" altLang="ko-KR" sz="1400" dirty="0"/>
            <a:t>depth </a:t>
          </a:r>
          <a:r>
            <a:rPr lang="ko-KR" altLang="en-US" sz="1400" dirty="0"/>
            <a:t>값은 구간</a:t>
          </a:r>
          <a:r>
            <a:rPr lang="en-US" altLang="ko-KR" sz="1400" dirty="0"/>
            <a:t>(2m)</a:t>
          </a:r>
          <a:r>
            <a:rPr lang="ko-KR" altLang="en-US" sz="1400" dirty="0"/>
            <a:t>별로 나눔</a:t>
          </a:r>
          <a:endParaRPr lang="en-US" sz="1400" dirty="0"/>
        </a:p>
      </dgm:t>
    </dgm:pt>
    <dgm:pt modelId="{295383E5-6ADA-44F5-9C34-2329DEED410B}" type="parTrans" cxnId="{5CAD8E53-8799-4511-86B2-5577D969EAEB}">
      <dgm:prSet/>
      <dgm:spPr/>
      <dgm:t>
        <a:bodyPr/>
        <a:lstStyle/>
        <a:p>
          <a:endParaRPr lang="en-US"/>
        </a:p>
      </dgm:t>
    </dgm:pt>
    <dgm:pt modelId="{3E0AE590-74A3-4896-A950-241E034DDF86}" type="sibTrans" cxnId="{5CAD8E53-8799-4511-86B2-5577D969EAEB}">
      <dgm:prSet/>
      <dgm:spPr/>
      <dgm:t>
        <a:bodyPr/>
        <a:lstStyle/>
        <a:p>
          <a:endParaRPr lang="en-US"/>
        </a:p>
      </dgm:t>
    </dgm:pt>
    <dgm:pt modelId="{70DE788E-1E20-4E8A-AD37-AD4F62316A45}">
      <dgm:prSet custT="1"/>
      <dgm:spPr/>
      <dgm:t>
        <a:bodyPr/>
        <a:lstStyle/>
        <a:p>
          <a:r>
            <a:rPr lang="en-US" altLang="ko-KR" sz="1400" dirty="0"/>
            <a:t>Depth </a:t>
          </a:r>
          <a:r>
            <a:rPr lang="ko-KR" altLang="en-US" sz="1400" dirty="0"/>
            <a:t>및 픽셀 값 별로 동작 상황 부여</a:t>
          </a:r>
          <a:endParaRPr lang="en-US" sz="1400" dirty="0"/>
        </a:p>
      </dgm:t>
    </dgm:pt>
    <dgm:pt modelId="{F7D70591-C5B8-4D54-B544-BB84B9C11750}" type="parTrans" cxnId="{51FCD17A-A128-4011-A77F-6BF17056720B}">
      <dgm:prSet/>
      <dgm:spPr/>
      <dgm:t>
        <a:bodyPr/>
        <a:lstStyle/>
        <a:p>
          <a:endParaRPr lang="en-US"/>
        </a:p>
      </dgm:t>
    </dgm:pt>
    <dgm:pt modelId="{4A89F040-7D9A-49FA-9021-AF0AC53A8201}" type="sibTrans" cxnId="{51FCD17A-A128-4011-A77F-6BF17056720B}">
      <dgm:prSet/>
      <dgm:spPr/>
      <dgm:t>
        <a:bodyPr/>
        <a:lstStyle/>
        <a:p>
          <a:endParaRPr lang="en-US"/>
        </a:p>
      </dgm:t>
    </dgm:pt>
    <dgm:pt modelId="{0748FAC8-E8C5-4203-897F-70D95D2AA94F}">
      <dgm:prSet custT="1"/>
      <dgm:spPr/>
      <dgm:t>
        <a:bodyPr/>
        <a:lstStyle/>
        <a:p>
          <a:r>
            <a:rPr lang="ko-KR" altLang="en-US" sz="1400" dirty="0"/>
            <a:t>가상 상황 설정 후 </a:t>
          </a:r>
          <a:r>
            <a:rPr lang="en-US" altLang="ko-KR" sz="1400" dirty="0"/>
            <a:t>Calibration </a:t>
          </a:r>
          <a:r>
            <a:rPr lang="ko-KR" altLang="en-US" sz="1400" dirty="0"/>
            <a:t>수행 확인</a:t>
          </a:r>
          <a:endParaRPr lang="en-US" sz="1400" dirty="0"/>
        </a:p>
      </dgm:t>
    </dgm:pt>
    <dgm:pt modelId="{ADAC4E43-E8DC-43BC-B8A8-111217E39D4F}" type="parTrans" cxnId="{79658C72-8056-430E-930B-0F0B453B2D68}">
      <dgm:prSet/>
      <dgm:spPr/>
      <dgm:t>
        <a:bodyPr/>
        <a:lstStyle/>
        <a:p>
          <a:endParaRPr lang="en-US"/>
        </a:p>
      </dgm:t>
    </dgm:pt>
    <dgm:pt modelId="{4A2AD5F1-78AD-4456-9762-953C536CD9B1}" type="sibTrans" cxnId="{79658C72-8056-430E-930B-0F0B453B2D68}">
      <dgm:prSet/>
      <dgm:spPr/>
      <dgm:t>
        <a:bodyPr/>
        <a:lstStyle/>
        <a:p>
          <a:endParaRPr lang="en-US"/>
        </a:p>
      </dgm:t>
    </dgm:pt>
    <dgm:pt modelId="{EDFC2E36-777D-4D6E-9560-4DE343172D97}">
      <dgm:prSet custT="1"/>
      <dgm:spPr/>
      <dgm:t>
        <a:bodyPr/>
        <a:lstStyle/>
        <a:p>
          <a:r>
            <a:rPr lang="ko-KR" altLang="en-US" sz="1400" dirty="0"/>
            <a:t>가장 많은 값이 들어있는 구간 내 </a:t>
          </a:r>
          <a:r>
            <a:rPr lang="en-US" altLang="ko-KR" sz="1400" dirty="0"/>
            <a:t>depth </a:t>
          </a:r>
          <a:r>
            <a:rPr lang="ko-KR" altLang="en-US" sz="1400" dirty="0"/>
            <a:t>값들을 특징점으로 정의</a:t>
          </a:r>
        </a:p>
      </dgm:t>
    </dgm:pt>
    <dgm:pt modelId="{7722BCF1-9CC9-4F14-9B06-E665E2771351}" type="par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FB929AC1-8D25-4D6B-8197-E164289D092E}" type="sib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A8403366-80D1-4B85-B201-3E627B2855B7}" type="pres">
      <dgm:prSet presAssocID="{56FA5FC8-8E8A-48BC-884D-2A3798185113}" presName="linearFlow" presStyleCnt="0">
        <dgm:presLayoutVars>
          <dgm:resizeHandles val="exact"/>
        </dgm:presLayoutVars>
      </dgm:prSet>
      <dgm:spPr/>
    </dgm:pt>
    <dgm:pt modelId="{608F9769-7346-4AB6-862A-0B23A13E9C21}" type="pres">
      <dgm:prSet presAssocID="{7DBEC002-990C-4132-B18B-3F813FB5BBCB}" presName="node" presStyleLbl="node1" presStyleIdx="0" presStyleCnt="4">
        <dgm:presLayoutVars>
          <dgm:bulletEnabled val="1"/>
        </dgm:presLayoutVars>
      </dgm:prSet>
      <dgm:spPr/>
    </dgm:pt>
    <dgm:pt modelId="{4DDFB417-1903-4788-89F8-A818D6A2B1B5}" type="pres">
      <dgm:prSet presAssocID="{3E0AE590-74A3-4896-A950-241E034DDF86}" presName="sibTrans" presStyleLbl="sibTrans2D1" presStyleIdx="0" presStyleCnt="3"/>
      <dgm:spPr/>
    </dgm:pt>
    <dgm:pt modelId="{0188A627-183C-4A17-B9D9-B559DF6E2884}" type="pres">
      <dgm:prSet presAssocID="{3E0AE590-74A3-4896-A950-241E034DDF86}" presName="connectorText" presStyleLbl="sibTrans2D1" presStyleIdx="0" presStyleCnt="3"/>
      <dgm:spPr/>
    </dgm:pt>
    <dgm:pt modelId="{FE79E514-B944-4B98-9214-88E80A38E727}" type="pres">
      <dgm:prSet presAssocID="{EDFC2E36-777D-4D6E-9560-4DE343172D97}" presName="node" presStyleLbl="node1" presStyleIdx="1" presStyleCnt="4">
        <dgm:presLayoutVars>
          <dgm:bulletEnabled val="1"/>
        </dgm:presLayoutVars>
      </dgm:prSet>
      <dgm:spPr/>
    </dgm:pt>
    <dgm:pt modelId="{10630CB4-64A4-4030-A7CD-FADD0E83C6F6}" type="pres">
      <dgm:prSet presAssocID="{FB929AC1-8D25-4D6B-8197-E164289D092E}" presName="sibTrans" presStyleLbl="sibTrans2D1" presStyleIdx="1" presStyleCnt="3"/>
      <dgm:spPr/>
    </dgm:pt>
    <dgm:pt modelId="{F9408EEB-7DDF-4374-8DDA-236769492F3F}" type="pres">
      <dgm:prSet presAssocID="{FB929AC1-8D25-4D6B-8197-E164289D092E}" presName="connectorText" presStyleLbl="sibTrans2D1" presStyleIdx="1" presStyleCnt="3"/>
      <dgm:spPr/>
    </dgm:pt>
    <dgm:pt modelId="{543AA06A-3E96-429E-AB37-556711546AAC}" type="pres">
      <dgm:prSet presAssocID="{70DE788E-1E20-4E8A-AD37-AD4F62316A45}" presName="node" presStyleLbl="node1" presStyleIdx="2" presStyleCnt="4">
        <dgm:presLayoutVars>
          <dgm:bulletEnabled val="1"/>
        </dgm:presLayoutVars>
      </dgm:prSet>
      <dgm:spPr/>
    </dgm:pt>
    <dgm:pt modelId="{8177247C-E84C-4BB7-BE9F-ABD54E098543}" type="pres">
      <dgm:prSet presAssocID="{4A89F040-7D9A-49FA-9021-AF0AC53A8201}" presName="sibTrans" presStyleLbl="sibTrans2D1" presStyleIdx="2" presStyleCnt="3"/>
      <dgm:spPr/>
    </dgm:pt>
    <dgm:pt modelId="{2B72AF1A-48F7-4738-B5AC-E59B5C1C55B2}" type="pres">
      <dgm:prSet presAssocID="{4A89F040-7D9A-49FA-9021-AF0AC53A8201}" presName="connectorText" presStyleLbl="sibTrans2D1" presStyleIdx="2" presStyleCnt="3"/>
      <dgm:spPr/>
    </dgm:pt>
    <dgm:pt modelId="{D653F20C-04CA-49D6-9063-44EBC5D78D88}" type="pres">
      <dgm:prSet presAssocID="{0748FAC8-E8C5-4203-897F-70D95D2AA94F}" presName="node" presStyleLbl="node1" presStyleIdx="3" presStyleCnt="4">
        <dgm:presLayoutVars>
          <dgm:bulletEnabled val="1"/>
        </dgm:presLayoutVars>
      </dgm:prSet>
      <dgm:spPr/>
    </dgm:pt>
  </dgm:ptLst>
  <dgm:cxnLst>
    <dgm:cxn modelId="{B8699018-00B8-43DB-B6C4-EC0A673CB0C5}" type="presOf" srcId="{70DE788E-1E20-4E8A-AD37-AD4F62316A45}" destId="{543AA06A-3E96-429E-AB37-556711546AAC}" srcOrd="0" destOrd="0" presId="urn:microsoft.com/office/officeart/2005/8/layout/process2"/>
    <dgm:cxn modelId="{EF765F29-B852-49DA-AB6C-A98AFB18065A}" type="presOf" srcId="{3E0AE590-74A3-4896-A950-241E034DDF86}" destId="{4DDFB417-1903-4788-89F8-A818D6A2B1B5}" srcOrd="0" destOrd="0" presId="urn:microsoft.com/office/officeart/2005/8/layout/process2"/>
    <dgm:cxn modelId="{1D59C93C-5B94-402D-A8A6-619B9925C137}" type="presOf" srcId="{4A89F040-7D9A-49FA-9021-AF0AC53A8201}" destId="{2B72AF1A-48F7-4738-B5AC-E59B5C1C55B2}" srcOrd="1" destOrd="0" presId="urn:microsoft.com/office/officeart/2005/8/layout/process2"/>
    <dgm:cxn modelId="{C4F7305C-ED7C-4686-86F6-57EC8D3FBBD2}" type="presOf" srcId="{FB929AC1-8D25-4D6B-8197-E164289D092E}" destId="{F9408EEB-7DDF-4374-8DDA-236769492F3F}" srcOrd="1" destOrd="0" presId="urn:microsoft.com/office/officeart/2005/8/layout/process2"/>
    <dgm:cxn modelId="{F8E03968-114A-45CC-96CB-AA57B17E68F2}" type="presOf" srcId="{4A89F040-7D9A-49FA-9021-AF0AC53A8201}" destId="{8177247C-E84C-4BB7-BE9F-ABD54E098543}" srcOrd="0" destOrd="0" presId="urn:microsoft.com/office/officeart/2005/8/layout/process2"/>
    <dgm:cxn modelId="{20EE2F69-4191-4C62-8FBB-A7AAAAE63EAF}" type="presOf" srcId="{EDFC2E36-777D-4D6E-9560-4DE343172D97}" destId="{FE79E514-B944-4B98-9214-88E80A38E727}" srcOrd="0" destOrd="0" presId="urn:microsoft.com/office/officeart/2005/8/layout/process2"/>
    <dgm:cxn modelId="{79658C72-8056-430E-930B-0F0B453B2D68}" srcId="{56FA5FC8-8E8A-48BC-884D-2A3798185113}" destId="{0748FAC8-E8C5-4203-897F-70D95D2AA94F}" srcOrd="3" destOrd="0" parTransId="{ADAC4E43-E8DC-43BC-B8A8-111217E39D4F}" sibTransId="{4A2AD5F1-78AD-4456-9762-953C536CD9B1}"/>
    <dgm:cxn modelId="{5CAD8E53-8799-4511-86B2-5577D969EAEB}" srcId="{56FA5FC8-8E8A-48BC-884D-2A3798185113}" destId="{7DBEC002-990C-4132-B18B-3F813FB5BBCB}" srcOrd="0" destOrd="0" parTransId="{295383E5-6ADA-44F5-9C34-2329DEED410B}" sibTransId="{3E0AE590-74A3-4896-A950-241E034DDF86}"/>
    <dgm:cxn modelId="{35AF2A58-4835-4016-932B-E20E96F74F08}" type="presOf" srcId="{56FA5FC8-8E8A-48BC-884D-2A3798185113}" destId="{A8403366-80D1-4B85-B201-3E627B2855B7}" srcOrd="0" destOrd="0" presId="urn:microsoft.com/office/officeart/2005/8/layout/process2"/>
    <dgm:cxn modelId="{51FCD17A-A128-4011-A77F-6BF17056720B}" srcId="{56FA5FC8-8E8A-48BC-884D-2A3798185113}" destId="{70DE788E-1E20-4E8A-AD37-AD4F62316A45}" srcOrd="2" destOrd="0" parTransId="{F7D70591-C5B8-4D54-B544-BB84B9C11750}" sibTransId="{4A89F040-7D9A-49FA-9021-AF0AC53A8201}"/>
    <dgm:cxn modelId="{F58F9089-3A15-40D0-ADB3-075C3D2FEFDB}" type="presOf" srcId="{3E0AE590-74A3-4896-A950-241E034DDF86}" destId="{0188A627-183C-4A17-B9D9-B559DF6E2884}" srcOrd="1" destOrd="0" presId="urn:microsoft.com/office/officeart/2005/8/layout/process2"/>
    <dgm:cxn modelId="{AA11E88A-1891-4399-BA9D-314D0BF263A7}" type="presOf" srcId="{FB929AC1-8D25-4D6B-8197-E164289D092E}" destId="{10630CB4-64A4-4030-A7CD-FADD0E83C6F6}" srcOrd="0" destOrd="0" presId="urn:microsoft.com/office/officeart/2005/8/layout/process2"/>
    <dgm:cxn modelId="{9DDC07B6-7A92-4A12-86C5-E0B0688D89E7}" type="presOf" srcId="{7DBEC002-990C-4132-B18B-3F813FB5BBCB}" destId="{608F9769-7346-4AB6-862A-0B23A13E9C21}" srcOrd="0" destOrd="0" presId="urn:microsoft.com/office/officeart/2005/8/layout/process2"/>
    <dgm:cxn modelId="{223859D2-C82A-4432-A702-575509106BE2}" srcId="{56FA5FC8-8E8A-48BC-884D-2A3798185113}" destId="{EDFC2E36-777D-4D6E-9560-4DE343172D97}" srcOrd="1" destOrd="0" parTransId="{7722BCF1-9CC9-4F14-9B06-E665E2771351}" sibTransId="{FB929AC1-8D25-4D6B-8197-E164289D092E}"/>
    <dgm:cxn modelId="{8DD44AE7-1096-4046-8200-27C473836AA8}" type="presOf" srcId="{0748FAC8-E8C5-4203-897F-70D95D2AA94F}" destId="{D653F20C-04CA-49D6-9063-44EBC5D78D88}" srcOrd="0" destOrd="0" presId="urn:microsoft.com/office/officeart/2005/8/layout/process2"/>
    <dgm:cxn modelId="{029A99DC-DAAB-4B25-BC53-F20494975301}" type="presParOf" srcId="{A8403366-80D1-4B85-B201-3E627B2855B7}" destId="{608F9769-7346-4AB6-862A-0B23A13E9C21}" srcOrd="0" destOrd="0" presId="urn:microsoft.com/office/officeart/2005/8/layout/process2"/>
    <dgm:cxn modelId="{43084BA7-86EA-45BB-AD7C-B80C85080B2A}" type="presParOf" srcId="{A8403366-80D1-4B85-B201-3E627B2855B7}" destId="{4DDFB417-1903-4788-89F8-A818D6A2B1B5}" srcOrd="1" destOrd="0" presId="urn:microsoft.com/office/officeart/2005/8/layout/process2"/>
    <dgm:cxn modelId="{D59488BB-B997-4E05-94F8-F9D981A3DACA}" type="presParOf" srcId="{4DDFB417-1903-4788-89F8-A818D6A2B1B5}" destId="{0188A627-183C-4A17-B9D9-B559DF6E2884}" srcOrd="0" destOrd="0" presId="urn:microsoft.com/office/officeart/2005/8/layout/process2"/>
    <dgm:cxn modelId="{278415B4-A79B-421C-BEBD-15E4E84CEB5C}" type="presParOf" srcId="{A8403366-80D1-4B85-B201-3E627B2855B7}" destId="{FE79E514-B944-4B98-9214-88E80A38E727}" srcOrd="2" destOrd="0" presId="urn:microsoft.com/office/officeart/2005/8/layout/process2"/>
    <dgm:cxn modelId="{AC9AFEED-5122-4E3E-8811-F7296FBC79C2}" type="presParOf" srcId="{A8403366-80D1-4B85-B201-3E627B2855B7}" destId="{10630CB4-64A4-4030-A7CD-FADD0E83C6F6}" srcOrd="3" destOrd="0" presId="urn:microsoft.com/office/officeart/2005/8/layout/process2"/>
    <dgm:cxn modelId="{CA2B7BCB-A55B-4304-9B5F-663C254E0F90}" type="presParOf" srcId="{10630CB4-64A4-4030-A7CD-FADD0E83C6F6}" destId="{F9408EEB-7DDF-4374-8DDA-236769492F3F}" srcOrd="0" destOrd="0" presId="urn:microsoft.com/office/officeart/2005/8/layout/process2"/>
    <dgm:cxn modelId="{56267F9B-77A9-4D44-BCA9-588D8E0D846E}" type="presParOf" srcId="{A8403366-80D1-4B85-B201-3E627B2855B7}" destId="{543AA06A-3E96-429E-AB37-556711546AAC}" srcOrd="4" destOrd="0" presId="urn:microsoft.com/office/officeart/2005/8/layout/process2"/>
    <dgm:cxn modelId="{6A6A09B0-943A-40D4-9F6C-508273CDF7B0}" type="presParOf" srcId="{A8403366-80D1-4B85-B201-3E627B2855B7}" destId="{8177247C-E84C-4BB7-BE9F-ABD54E098543}" srcOrd="5" destOrd="0" presId="urn:microsoft.com/office/officeart/2005/8/layout/process2"/>
    <dgm:cxn modelId="{BFDA5CC7-E882-4900-B504-DAE2B2301EB1}" type="presParOf" srcId="{8177247C-E84C-4BB7-BE9F-ABD54E098543}" destId="{2B72AF1A-48F7-4738-B5AC-E59B5C1C55B2}" srcOrd="0" destOrd="0" presId="urn:microsoft.com/office/officeart/2005/8/layout/process2"/>
    <dgm:cxn modelId="{B8D8D6F5-76D1-49FD-B0E9-F9D94F974911}" type="presParOf" srcId="{A8403366-80D1-4B85-B201-3E627B2855B7}" destId="{D653F20C-04CA-49D6-9063-44EBC5D78D8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E037D0B-4536-403E-8EC4-9FD1D2EA71ED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9AC8E81-7B9D-443D-B334-93742AFE281E}">
      <dgm:prSet phldrT="[텍스트]" custT="1"/>
      <dgm:spPr/>
      <dgm:t>
        <a:bodyPr/>
        <a:lstStyle/>
        <a:p>
          <a:pPr latinLnBrk="1"/>
          <a:r>
            <a:rPr lang="en-US" altLang="ko-KR" sz="1400" dirty="0"/>
            <a:t>4</a:t>
          </a:r>
          <a:r>
            <a:rPr lang="ko-KR" altLang="en-US" sz="1400" dirty="0"/>
            <a:t>가지 상황 설정</a:t>
          </a:r>
        </a:p>
      </dgm:t>
    </dgm:pt>
    <dgm:pt modelId="{E2C6F7A8-6F81-4E9F-A34F-7FF9931AE0A5}" type="parTrans" cxnId="{186BBE17-8B8D-4CBC-8B3C-B1D6B7F7582D}">
      <dgm:prSet/>
      <dgm:spPr/>
      <dgm:t>
        <a:bodyPr/>
        <a:lstStyle/>
        <a:p>
          <a:pPr latinLnBrk="1"/>
          <a:endParaRPr lang="ko-KR" altLang="en-US"/>
        </a:p>
      </dgm:t>
    </dgm:pt>
    <dgm:pt modelId="{0A531A0E-5F36-424F-BB3F-F39F5C6ED2FF}" type="sibTrans" cxnId="{186BBE17-8B8D-4CBC-8B3C-B1D6B7F7582D}">
      <dgm:prSet/>
      <dgm:spPr/>
      <dgm:t>
        <a:bodyPr/>
        <a:lstStyle/>
        <a:p>
          <a:pPr latinLnBrk="1"/>
          <a:endParaRPr lang="ko-KR" altLang="en-US"/>
        </a:p>
      </dgm:t>
    </dgm:pt>
    <dgm:pt modelId="{DF11ACFF-7B2C-444C-BF93-7CE6A3C96F92}">
      <dgm:prSet phldrT="[텍스트]"/>
      <dgm:spPr/>
      <dgm:t>
        <a:bodyPr/>
        <a:lstStyle/>
        <a:p>
          <a:pPr latinLnBrk="1"/>
          <a:r>
            <a:rPr lang="ko-KR" altLang="en-US" dirty="0"/>
            <a:t>앞차 급정거</a:t>
          </a:r>
        </a:p>
      </dgm:t>
    </dgm:pt>
    <dgm:pt modelId="{ECF285D7-1757-4B6D-87F6-E6AEB1CB6CBF}" type="parTrans" cxnId="{D3540FD1-5DF7-4195-B744-AAB6EA2CDD33}">
      <dgm:prSet/>
      <dgm:spPr/>
      <dgm:t>
        <a:bodyPr/>
        <a:lstStyle/>
        <a:p>
          <a:pPr latinLnBrk="1"/>
          <a:endParaRPr lang="ko-KR" altLang="en-US"/>
        </a:p>
      </dgm:t>
    </dgm:pt>
    <dgm:pt modelId="{1842895D-B642-40F6-86EE-205F53DB4764}" type="sibTrans" cxnId="{D3540FD1-5DF7-4195-B744-AAB6EA2CDD33}">
      <dgm:prSet/>
      <dgm:spPr/>
      <dgm:t>
        <a:bodyPr/>
        <a:lstStyle/>
        <a:p>
          <a:pPr latinLnBrk="1"/>
          <a:endParaRPr lang="ko-KR" altLang="en-US"/>
        </a:p>
      </dgm:t>
    </dgm:pt>
    <dgm:pt modelId="{DDB084E2-524C-4CB3-B707-88457C1B1939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장애물 및 도로상황 설정</a:t>
          </a:r>
        </a:p>
      </dgm:t>
    </dgm:pt>
    <dgm:pt modelId="{FEB9D685-F335-4E09-8C1A-513DD1F6B5E1}" type="parTrans" cxnId="{14F202B1-BF26-4FC6-AB7D-B57540A01951}">
      <dgm:prSet/>
      <dgm:spPr/>
      <dgm:t>
        <a:bodyPr/>
        <a:lstStyle/>
        <a:p>
          <a:pPr latinLnBrk="1"/>
          <a:endParaRPr lang="ko-KR" altLang="en-US"/>
        </a:p>
      </dgm:t>
    </dgm:pt>
    <dgm:pt modelId="{4E14DC69-CC88-46E6-A216-F5C2744AACBC}" type="sibTrans" cxnId="{14F202B1-BF26-4FC6-AB7D-B57540A01951}">
      <dgm:prSet/>
      <dgm:spPr/>
      <dgm:t>
        <a:bodyPr/>
        <a:lstStyle/>
        <a:p>
          <a:pPr latinLnBrk="1"/>
          <a:endParaRPr lang="ko-KR" altLang="en-US"/>
        </a:p>
      </dgm:t>
    </dgm:pt>
    <dgm:pt modelId="{3B3F75E6-CA2D-4BDC-929B-76769CF41D54}">
      <dgm:prSet phldrT="[텍스트]"/>
      <dgm:spPr/>
      <dgm:t>
        <a:bodyPr/>
        <a:lstStyle/>
        <a:p>
          <a:pPr latinLnBrk="1"/>
          <a:r>
            <a:rPr lang="ko-KR" altLang="en-US" dirty="0"/>
            <a:t>보행자 및 장애물</a:t>
          </a:r>
        </a:p>
      </dgm:t>
    </dgm:pt>
    <dgm:pt modelId="{DF5D86E5-C749-489F-AC9E-605C901C221B}" type="parTrans" cxnId="{BEA4CBEF-B5E6-4735-AB8E-CB984F990690}">
      <dgm:prSet/>
      <dgm:spPr/>
      <dgm:t>
        <a:bodyPr/>
        <a:lstStyle/>
        <a:p>
          <a:pPr latinLnBrk="1"/>
          <a:endParaRPr lang="ko-KR" altLang="en-US"/>
        </a:p>
      </dgm:t>
    </dgm:pt>
    <dgm:pt modelId="{8F027EE6-7CF3-4A3E-9E1D-4FC4BACC60B5}" type="sibTrans" cxnId="{BEA4CBEF-B5E6-4735-AB8E-CB984F990690}">
      <dgm:prSet/>
      <dgm:spPr/>
      <dgm:t>
        <a:bodyPr/>
        <a:lstStyle/>
        <a:p>
          <a:pPr latinLnBrk="1"/>
          <a:endParaRPr lang="ko-KR" altLang="en-US"/>
        </a:p>
      </dgm:t>
    </dgm:pt>
    <dgm:pt modelId="{F9F93B38-A9E3-4597-96AC-33EF64D85D62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미세상황 제어</a:t>
          </a:r>
        </a:p>
      </dgm:t>
    </dgm:pt>
    <dgm:pt modelId="{8D6F1706-8448-4B02-BA88-8A1FD79AF97F}" type="parTrans" cxnId="{B88842E0-8E33-4AD5-ABB2-53A096C3A429}">
      <dgm:prSet/>
      <dgm:spPr/>
      <dgm:t>
        <a:bodyPr/>
        <a:lstStyle/>
        <a:p>
          <a:pPr latinLnBrk="1"/>
          <a:endParaRPr lang="ko-KR" altLang="en-US"/>
        </a:p>
      </dgm:t>
    </dgm:pt>
    <dgm:pt modelId="{4A159EF5-F815-41C4-8BDF-FCA788792628}" type="sibTrans" cxnId="{B88842E0-8E33-4AD5-ABB2-53A096C3A429}">
      <dgm:prSet/>
      <dgm:spPr/>
      <dgm:t>
        <a:bodyPr/>
        <a:lstStyle/>
        <a:p>
          <a:pPr latinLnBrk="1"/>
          <a:endParaRPr lang="ko-KR" altLang="en-US"/>
        </a:p>
      </dgm:t>
    </dgm:pt>
    <dgm:pt modelId="{03BA6275-248C-4C2F-84D3-7253DC22C36D}">
      <dgm:prSet phldrT="[텍스트]"/>
      <dgm:spPr/>
      <dgm:t>
        <a:bodyPr/>
        <a:lstStyle/>
        <a:p>
          <a:pPr latinLnBrk="1"/>
          <a:r>
            <a:rPr lang="ko-KR" altLang="en-US" dirty="0"/>
            <a:t>각 상황별로 </a:t>
          </a:r>
          <a:r>
            <a:rPr lang="en-US" altLang="ko-KR" dirty="0"/>
            <a:t>detail</a:t>
          </a:r>
          <a:r>
            <a:rPr lang="ko-KR" altLang="en-US" dirty="0"/>
            <a:t>한 도로상항 추가적으로 입력</a:t>
          </a:r>
        </a:p>
      </dgm:t>
    </dgm:pt>
    <dgm:pt modelId="{5F0AB4E7-5226-4120-BBD7-B7527D7D860A}" type="parTrans" cxnId="{BBAF7258-EF67-475F-B5DD-ED75E752514E}">
      <dgm:prSet/>
      <dgm:spPr/>
      <dgm:t>
        <a:bodyPr/>
        <a:lstStyle/>
        <a:p>
          <a:pPr latinLnBrk="1"/>
          <a:endParaRPr lang="ko-KR" altLang="en-US"/>
        </a:p>
      </dgm:t>
    </dgm:pt>
    <dgm:pt modelId="{172A8701-E291-4181-A57B-A25BCEDD36F1}" type="sibTrans" cxnId="{BBAF7258-EF67-475F-B5DD-ED75E752514E}">
      <dgm:prSet/>
      <dgm:spPr/>
      <dgm:t>
        <a:bodyPr/>
        <a:lstStyle/>
        <a:p>
          <a:pPr latinLnBrk="1"/>
          <a:endParaRPr lang="ko-KR" altLang="en-US"/>
        </a:p>
      </dgm:t>
    </dgm:pt>
    <dgm:pt modelId="{10FB27D1-07D8-4886-AB00-342DF76B38BB}">
      <dgm:prSet phldrT="[텍스트]"/>
      <dgm:spPr/>
      <dgm:t>
        <a:bodyPr/>
        <a:lstStyle/>
        <a:p>
          <a:pPr latinLnBrk="1"/>
          <a:r>
            <a:rPr lang="ko-KR" altLang="en-US" dirty="0"/>
            <a:t>앞차 출발</a:t>
          </a:r>
        </a:p>
      </dgm:t>
    </dgm:pt>
    <dgm:pt modelId="{36C1969E-95C8-4EED-8F15-78675F175D2D}" type="parTrans" cxnId="{A69E6BDF-7CD7-4975-8A2B-DCEEB70913C1}">
      <dgm:prSet/>
      <dgm:spPr/>
      <dgm:t>
        <a:bodyPr/>
        <a:lstStyle/>
        <a:p>
          <a:pPr latinLnBrk="1"/>
          <a:endParaRPr lang="ko-KR" altLang="en-US"/>
        </a:p>
      </dgm:t>
    </dgm:pt>
    <dgm:pt modelId="{CB9ACF12-4088-4FA5-AD02-B848A5B8E96C}" type="sibTrans" cxnId="{A69E6BDF-7CD7-4975-8A2B-DCEEB70913C1}">
      <dgm:prSet/>
      <dgm:spPr/>
      <dgm:t>
        <a:bodyPr/>
        <a:lstStyle/>
        <a:p>
          <a:pPr latinLnBrk="1"/>
          <a:endParaRPr lang="ko-KR" altLang="en-US"/>
        </a:p>
      </dgm:t>
    </dgm:pt>
    <dgm:pt modelId="{E00C90D4-316D-4677-ACE9-8A0CB54C280F}">
      <dgm:prSet phldrT="[텍스트]"/>
      <dgm:spPr/>
      <dgm:t>
        <a:bodyPr/>
        <a:lstStyle/>
        <a:p>
          <a:pPr latinLnBrk="1"/>
          <a:r>
            <a:rPr lang="ko-KR" altLang="en-US" dirty="0"/>
            <a:t>차선변경</a:t>
          </a:r>
        </a:p>
      </dgm:t>
    </dgm:pt>
    <dgm:pt modelId="{FC661614-5F8D-429A-8F94-4A13663FC793}" type="parTrans" cxnId="{EE413862-3CC1-4E45-8324-B29389E07E3F}">
      <dgm:prSet/>
      <dgm:spPr/>
      <dgm:t>
        <a:bodyPr/>
        <a:lstStyle/>
        <a:p>
          <a:pPr latinLnBrk="1"/>
          <a:endParaRPr lang="ko-KR" altLang="en-US"/>
        </a:p>
      </dgm:t>
    </dgm:pt>
    <dgm:pt modelId="{A0924E85-2C91-4910-AF91-10BDD0D867C7}" type="sibTrans" cxnId="{EE413862-3CC1-4E45-8324-B29389E07E3F}">
      <dgm:prSet/>
      <dgm:spPr/>
      <dgm:t>
        <a:bodyPr/>
        <a:lstStyle/>
        <a:p>
          <a:pPr latinLnBrk="1"/>
          <a:endParaRPr lang="ko-KR" altLang="en-US"/>
        </a:p>
      </dgm:t>
    </dgm:pt>
    <dgm:pt modelId="{CA8283CE-9829-4641-8491-C179534BAC54}">
      <dgm:prSet phldrT="[텍스트]"/>
      <dgm:spPr/>
      <dgm:t>
        <a:bodyPr/>
        <a:lstStyle/>
        <a:p>
          <a:pPr latinLnBrk="1"/>
          <a:r>
            <a:rPr lang="ko-KR" altLang="en-US" dirty="0" err="1"/>
            <a:t>끼어듬</a:t>
          </a:r>
          <a:endParaRPr lang="ko-KR" altLang="en-US" dirty="0"/>
        </a:p>
      </dgm:t>
    </dgm:pt>
    <dgm:pt modelId="{04A98CA2-47BF-45EE-B02F-AF49B4C5EEFE}" type="parTrans" cxnId="{5916A1DF-8512-4390-934B-12288E29D3B6}">
      <dgm:prSet/>
      <dgm:spPr/>
      <dgm:t>
        <a:bodyPr/>
        <a:lstStyle/>
        <a:p>
          <a:pPr latinLnBrk="1"/>
          <a:endParaRPr lang="ko-KR" altLang="en-US"/>
        </a:p>
      </dgm:t>
    </dgm:pt>
    <dgm:pt modelId="{6CB31624-3036-4409-8C76-84356557DDDF}" type="sibTrans" cxnId="{5916A1DF-8512-4390-934B-12288E29D3B6}">
      <dgm:prSet/>
      <dgm:spPr/>
      <dgm:t>
        <a:bodyPr/>
        <a:lstStyle/>
        <a:p>
          <a:pPr latinLnBrk="1"/>
          <a:endParaRPr lang="ko-KR" altLang="en-US"/>
        </a:p>
      </dgm:t>
    </dgm:pt>
    <dgm:pt modelId="{2CBB844E-942B-43E0-8331-63B0CB12D5C5}">
      <dgm:prSet phldrT="[텍스트]"/>
      <dgm:spPr/>
      <dgm:t>
        <a:bodyPr/>
        <a:lstStyle/>
        <a:p>
          <a:pPr latinLnBrk="1"/>
          <a:r>
            <a:rPr lang="ko-KR" altLang="en-US" dirty="0"/>
            <a:t>신호 및 표지판</a:t>
          </a:r>
        </a:p>
      </dgm:t>
    </dgm:pt>
    <dgm:pt modelId="{11168BD5-56C8-4B38-B2AC-79D7C519812B}" type="parTrans" cxnId="{C2F22D89-CE3C-456D-9876-A329C474D854}">
      <dgm:prSet/>
      <dgm:spPr/>
      <dgm:t>
        <a:bodyPr/>
        <a:lstStyle/>
        <a:p>
          <a:pPr latinLnBrk="1"/>
          <a:endParaRPr lang="ko-KR" altLang="en-US"/>
        </a:p>
      </dgm:t>
    </dgm:pt>
    <dgm:pt modelId="{9184E960-329D-4C3C-941B-A0E4DB67E444}" type="sibTrans" cxnId="{C2F22D89-CE3C-456D-9876-A329C474D854}">
      <dgm:prSet/>
      <dgm:spPr/>
      <dgm:t>
        <a:bodyPr/>
        <a:lstStyle/>
        <a:p>
          <a:pPr latinLnBrk="1"/>
          <a:endParaRPr lang="ko-KR" altLang="en-US"/>
        </a:p>
      </dgm:t>
    </dgm:pt>
    <dgm:pt modelId="{8CFFEBCE-D431-48F7-8E6B-F4EC17F2718E}" type="pres">
      <dgm:prSet presAssocID="{7E037D0B-4536-403E-8EC4-9FD1D2EA71ED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60670B1D-D70D-4027-9FD4-68886529E970}" type="pres">
      <dgm:prSet presAssocID="{59AC8E81-7B9D-443D-B334-93742AFE281E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48034608-11F6-4FFD-AB85-4FFEC4D89E0A}" type="pres">
      <dgm:prSet presAssocID="{59AC8E81-7B9D-443D-B334-93742AFE281E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BD130C9B-3A0C-4210-A27C-85AA78C3A94B}" type="pres">
      <dgm:prSet presAssocID="{DDB084E2-524C-4CB3-B707-88457C1B1939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AE7BE1EB-65D4-4118-921E-AC4509AA1D65}" type="pres">
      <dgm:prSet presAssocID="{DDB084E2-524C-4CB3-B707-88457C1B1939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DCC28675-D580-4004-A410-25C33E4FCBC1}" type="pres">
      <dgm:prSet presAssocID="{F9F93B38-A9E3-4597-96AC-33EF64D85D62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F0DB345C-07F0-42BA-83D4-8091630D8B72}" type="pres">
      <dgm:prSet presAssocID="{F9F93B38-A9E3-4597-96AC-33EF64D85D62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5758E01-3858-4F33-AEA2-917C1DEF0C9E}" type="presOf" srcId="{2CBB844E-942B-43E0-8331-63B0CB12D5C5}" destId="{AE7BE1EB-65D4-4118-921E-AC4509AA1D65}" srcOrd="0" destOrd="1" presId="urn:microsoft.com/office/officeart/2009/3/layout/IncreasingArrowsProcess"/>
    <dgm:cxn modelId="{809DCA15-8584-4E07-BE84-7418649EAE9E}" type="presOf" srcId="{03BA6275-248C-4C2F-84D3-7253DC22C36D}" destId="{F0DB345C-07F0-42BA-83D4-8091630D8B72}" srcOrd="0" destOrd="0" presId="urn:microsoft.com/office/officeart/2009/3/layout/IncreasingArrowsProcess"/>
    <dgm:cxn modelId="{186BBE17-8B8D-4CBC-8B3C-B1D6B7F7582D}" srcId="{7E037D0B-4536-403E-8EC4-9FD1D2EA71ED}" destId="{59AC8E81-7B9D-443D-B334-93742AFE281E}" srcOrd="0" destOrd="0" parTransId="{E2C6F7A8-6F81-4E9F-A34F-7FF9931AE0A5}" sibTransId="{0A531A0E-5F36-424F-BB3F-F39F5C6ED2FF}"/>
    <dgm:cxn modelId="{93FEF71A-8CE4-41A0-B3E4-5BD2AED5089E}" type="presOf" srcId="{59AC8E81-7B9D-443D-B334-93742AFE281E}" destId="{60670B1D-D70D-4027-9FD4-68886529E970}" srcOrd="0" destOrd="0" presId="urn:microsoft.com/office/officeart/2009/3/layout/IncreasingArrowsProcess"/>
    <dgm:cxn modelId="{6172D931-7BAC-4302-98C4-2F52A7487822}" type="presOf" srcId="{3B3F75E6-CA2D-4BDC-929B-76769CF41D54}" destId="{AE7BE1EB-65D4-4118-921E-AC4509AA1D65}" srcOrd="0" destOrd="0" presId="urn:microsoft.com/office/officeart/2009/3/layout/IncreasingArrowsProcess"/>
    <dgm:cxn modelId="{0189E43F-5BEA-4315-A249-1BA5C6AB4987}" type="presOf" srcId="{CA8283CE-9829-4641-8491-C179534BAC54}" destId="{48034608-11F6-4FFD-AB85-4FFEC4D89E0A}" srcOrd="0" destOrd="3" presId="urn:microsoft.com/office/officeart/2009/3/layout/IncreasingArrowsProcess"/>
    <dgm:cxn modelId="{EE413862-3CC1-4E45-8324-B29389E07E3F}" srcId="{59AC8E81-7B9D-443D-B334-93742AFE281E}" destId="{E00C90D4-316D-4677-ACE9-8A0CB54C280F}" srcOrd="2" destOrd="0" parTransId="{FC661614-5F8D-429A-8F94-4A13663FC793}" sibTransId="{A0924E85-2C91-4910-AF91-10BDD0D867C7}"/>
    <dgm:cxn modelId="{59897475-272C-494A-9990-49436B0FE5B5}" type="presOf" srcId="{DDB084E2-524C-4CB3-B707-88457C1B1939}" destId="{BD130C9B-3A0C-4210-A27C-85AA78C3A94B}" srcOrd="0" destOrd="0" presId="urn:microsoft.com/office/officeart/2009/3/layout/IncreasingArrowsProcess"/>
    <dgm:cxn modelId="{02AB9E75-90D1-4F0B-ACEA-341BE01ADD13}" type="presOf" srcId="{E00C90D4-316D-4677-ACE9-8A0CB54C280F}" destId="{48034608-11F6-4FFD-AB85-4FFEC4D89E0A}" srcOrd="0" destOrd="2" presId="urn:microsoft.com/office/officeart/2009/3/layout/IncreasingArrowsProcess"/>
    <dgm:cxn modelId="{BBAF7258-EF67-475F-B5DD-ED75E752514E}" srcId="{F9F93B38-A9E3-4597-96AC-33EF64D85D62}" destId="{03BA6275-248C-4C2F-84D3-7253DC22C36D}" srcOrd="0" destOrd="0" parTransId="{5F0AB4E7-5226-4120-BBD7-B7527D7D860A}" sibTransId="{172A8701-E291-4181-A57B-A25BCEDD36F1}"/>
    <dgm:cxn modelId="{FD42E57C-5D5C-4089-A6AE-CF77FA360822}" type="presOf" srcId="{F9F93B38-A9E3-4597-96AC-33EF64D85D62}" destId="{DCC28675-D580-4004-A410-25C33E4FCBC1}" srcOrd="0" destOrd="0" presId="urn:microsoft.com/office/officeart/2009/3/layout/IncreasingArrowsProcess"/>
    <dgm:cxn modelId="{C2F22D89-CE3C-456D-9876-A329C474D854}" srcId="{DDB084E2-524C-4CB3-B707-88457C1B1939}" destId="{2CBB844E-942B-43E0-8331-63B0CB12D5C5}" srcOrd="1" destOrd="0" parTransId="{11168BD5-56C8-4B38-B2AC-79D7C519812B}" sibTransId="{9184E960-329D-4C3C-941B-A0E4DB67E444}"/>
    <dgm:cxn modelId="{1284F898-6E9D-4394-9499-4974B6F9FC4D}" type="presOf" srcId="{DF11ACFF-7B2C-444C-BF93-7CE6A3C96F92}" destId="{48034608-11F6-4FFD-AB85-4FFEC4D89E0A}" srcOrd="0" destOrd="0" presId="urn:microsoft.com/office/officeart/2009/3/layout/IncreasingArrowsProcess"/>
    <dgm:cxn modelId="{14F202B1-BF26-4FC6-AB7D-B57540A01951}" srcId="{7E037D0B-4536-403E-8EC4-9FD1D2EA71ED}" destId="{DDB084E2-524C-4CB3-B707-88457C1B1939}" srcOrd="1" destOrd="0" parTransId="{FEB9D685-F335-4E09-8C1A-513DD1F6B5E1}" sibTransId="{4E14DC69-CC88-46E6-A216-F5C2744AACBC}"/>
    <dgm:cxn modelId="{D3540FD1-5DF7-4195-B744-AAB6EA2CDD33}" srcId="{59AC8E81-7B9D-443D-B334-93742AFE281E}" destId="{DF11ACFF-7B2C-444C-BF93-7CE6A3C96F92}" srcOrd="0" destOrd="0" parTransId="{ECF285D7-1757-4B6D-87F6-E6AEB1CB6CBF}" sibTransId="{1842895D-B642-40F6-86EE-205F53DB4764}"/>
    <dgm:cxn modelId="{93E2AAD8-0592-4D1F-8E45-48A77DA5D20D}" type="presOf" srcId="{10FB27D1-07D8-4886-AB00-342DF76B38BB}" destId="{48034608-11F6-4FFD-AB85-4FFEC4D89E0A}" srcOrd="0" destOrd="1" presId="urn:microsoft.com/office/officeart/2009/3/layout/IncreasingArrowsProcess"/>
    <dgm:cxn modelId="{A69E6BDF-7CD7-4975-8A2B-DCEEB70913C1}" srcId="{59AC8E81-7B9D-443D-B334-93742AFE281E}" destId="{10FB27D1-07D8-4886-AB00-342DF76B38BB}" srcOrd="1" destOrd="0" parTransId="{36C1969E-95C8-4EED-8F15-78675F175D2D}" sibTransId="{CB9ACF12-4088-4FA5-AD02-B848A5B8E96C}"/>
    <dgm:cxn modelId="{5916A1DF-8512-4390-934B-12288E29D3B6}" srcId="{59AC8E81-7B9D-443D-B334-93742AFE281E}" destId="{CA8283CE-9829-4641-8491-C179534BAC54}" srcOrd="3" destOrd="0" parTransId="{04A98CA2-47BF-45EE-B02F-AF49B4C5EEFE}" sibTransId="{6CB31624-3036-4409-8C76-84356557DDDF}"/>
    <dgm:cxn modelId="{B88842E0-8E33-4AD5-ABB2-53A096C3A429}" srcId="{7E037D0B-4536-403E-8EC4-9FD1D2EA71ED}" destId="{F9F93B38-A9E3-4597-96AC-33EF64D85D62}" srcOrd="2" destOrd="0" parTransId="{8D6F1706-8448-4B02-BA88-8A1FD79AF97F}" sibTransId="{4A159EF5-F815-41C4-8BDF-FCA788792628}"/>
    <dgm:cxn modelId="{BEA4CBEF-B5E6-4735-AB8E-CB984F990690}" srcId="{DDB084E2-524C-4CB3-B707-88457C1B1939}" destId="{3B3F75E6-CA2D-4BDC-929B-76769CF41D54}" srcOrd="0" destOrd="0" parTransId="{DF5D86E5-C749-489F-AC9E-605C901C221B}" sibTransId="{8F027EE6-7CF3-4A3E-9E1D-4FC4BACC60B5}"/>
    <dgm:cxn modelId="{69F62EFC-C1D5-485F-86B8-318B961B8D42}" type="presOf" srcId="{7E037D0B-4536-403E-8EC4-9FD1D2EA71ED}" destId="{8CFFEBCE-D431-48F7-8E6B-F4EC17F2718E}" srcOrd="0" destOrd="0" presId="urn:microsoft.com/office/officeart/2009/3/layout/IncreasingArrowsProcess"/>
    <dgm:cxn modelId="{FD476AFD-E530-4427-BA19-3A5E44B86D02}" type="presParOf" srcId="{8CFFEBCE-D431-48F7-8E6B-F4EC17F2718E}" destId="{60670B1D-D70D-4027-9FD4-68886529E970}" srcOrd="0" destOrd="0" presId="urn:microsoft.com/office/officeart/2009/3/layout/IncreasingArrowsProcess"/>
    <dgm:cxn modelId="{884D7FF3-8A22-4E1F-88EF-19C64DC34B2B}" type="presParOf" srcId="{8CFFEBCE-D431-48F7-8E6B-F4EC17F2718E}" destId="{48034608-11F6-4FFD-AB85-4FFEC4D89E0A}" srcOrd="1" destOrd="0" presId="urn:microsoft.com/office/officeart/2009/3/layout/IncreasingArrowsProcess"/>
    <dgm:cxn modelId="{3CAAC29E-5159-495F-941F-7CA6BAD6D302}" type="presParOf" srcId="{8CFFEBCE-D431-48F7-8E6B-F4EC17F2718E}" destId="{BD130C9B-3A0C-4210-A27C-85AA78C3A94B}" srcOrd="2" destOrd="0" presId="urn:microsoft.com/office/officeart/2009/3/layout/IncreasingArrowsProcess"/>
    <dgm:cxn modelId="{9167D83C-BFAD-49CB-81D8-0C2E52AC601A}" type="presParOf" srcId="{8CFFEBCE-D431-48F7-8E6B-F4EC17F2718E}" destId="{AE7BE1EB-65D4-4118-921E-AC4509AA1D65}" srcOrd="3" destOrd="0" presId="urn:microsoft.com/office/officeart/2009/3/layout/IncreasingArrowsProcess"/>
    <dgm:cxn modelId="{201FABC3-E5ED-48F1-8557-C9CE26A1E135}" type="presParOf" srcId="{8CFFEBCE-D431-48F7-8E6B-F4EC17F2718E}" destId="{DCC28675-D580-4004-A410-25C33E4FCBC1}" srcOrd="4" destOrd="0" presId="urn:microsoft.com/office/officeart/2009/3/layout/IncreasingArrowsProcess"/>
    <dgm:cxn modelId="{8C317F28-AE5B-4C9A-8A58-FE124ADC47C4}" type="presParOf" srcId="{8CFFEBCE-D431-48F7-8E6B-F4EC17F2718E}" destId="{F0DB345C-07F0-42BA-83D4-8091630D8B72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6FA5FC8-8E8A-48BC-884D-2A3798185113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DBEC002-990C-4132-B18B-3F813FB5BBCB}">
      <dgm:prSet/>
      <dgm:spPr/>
      <dgm:t>
        <a:bodyPr/>
        <a:lstStyle/>
        <a:p>
          <a:r>
            <a:rPr lang="en-US" dirty="0"/>
            <a:t>Driving Scenario app</a:t>
          </a:r>
          <a:r>
            <a:rPr lang="ko-KR" altLang="en-US" dirty="0"/>
            <a:t>을 이용해 </a:t>
          </a:r>
          <a:r>
            <a:rPr lang="en-US" altLang="ko-KR" dirty="0"/>
            <a:t>4</a:t>
          </a:r>
          <a:r>
            <a:rPr lang="ko-KR" altLang="en-US" dirty="0"/>
            <a:t>가지 상황 별 </a:t>
          </a:r>
          <a:r>
            <a:rPr lang="en-US" altLang="ko-KR" dirty="0"/>
            <a:t>scenario </a:t>
          </a:r>
          <a:r>
            <a:rPr lang="ko-KR" altLang="en-US" dirty="0"/>
            <a:t>제작</a:t>
          </a:r>
          <a:endParaRPr lang="en-US" dirty="0"/>
        </a:p>
      </dgm:t>
    </dgm:pt>
    <dgm:pt modelId="{295383E5-6ADA-44F5-9C34-2329DEED410B}" type="parTrans" cxnId="{5CAD8E53-8799-4511-86B2-5577D969EAEB}">
      <dgm:prSet/>
      <dgm:spPr/>
      <dgm:t>
        <a:bodyPr/>
        <a:lstStyle/>
        <a:p>
          <a:endParaRPr lang="en-US"/>
        </a:p>
      </dgm:t>
    </dgm:pt>
    <dgm:pt modelId="{3E0AE590-74A3-4896-A950-241E034DDF86}" type="sibTrans" cxnId="{5CAD8E53-8799-4511-86B2-5577D969EAEB}">
      <dgm:prSet/>
      <dgm:spPr/>
      <dgm:t>
        <a:bodyPr/>
        <a:lstStyle/>
        <a:p>
          <a:endParaRPr lang="en-US"/>
        </a:p>
      </dgm:t>
    </dgm:pt>
    <dgm:pt modelId="{70DE788E-1E20-4E8A-AD37-AD4F62316A45}">
      <dgm:prSet/>
      <dgm:spPr/>
      <dgm:t>
        <a:bodyPr/>
        <a:lstStyle/>
        <a:p>
          <a:r>
            <a:rPr lang="ko-KR" altLang="en-US" dirty="0"/>
            <a:t>명령 프롬프트 별로 시뮬레이션 되도록 </a:t>
          </a:r>
          <a:r>
            <a:rPr lang="en-US" altLang="ko-KR" dirty="0"/>
            <a:t>Simulink</a:t>
          </a:r>
          <a:r>
            <a:rPr lang="ko-KR" altLang="en-US" dirty="0"/>
            <a:t>를 통해 환경 구축</a:t>
          </a:r>
          <a:endParaRPr lang="en-US" dirty="0"/>
        </a:p>
      </dgm:t>
    </dgm:pt>
    <dgm:pt modelId="{F7D70591-C5B8-4D54-B544-BB84B9C11750}" type="parTrans" cxnId="{51FCD17A-A128-4011-A77F-6BF17056720B}">
      <dgm:prSet/>
      <dgm:spPr/>
      <dgm:t>
        <a:bodyPr/>
        <a:lstStyle/>
        <a:p>
          <a:endParaRPr lang="en-US"/>
        </a:p>
      </dgm:t>
    </dgm:pt>
    <dgm:pt modelId="{4A89F040-7D9A-49FA-9021-AF0AC53A8201}" type="sibTrans" cxnId="{51FCD17A-A128-4011-A77F-6BF17056720B}">
      <dgm:prSet/>
      <dgm:spPr/>
      <dgm:t>
        <a:bodyPr/>
        <a:lstStyle/>
        <a:p>
          <a:endParaRPr lang="en-US"/>
        </a:p>
      </dgm:t>
    </dgm:pt>
    <dgm:pt modelId="{0748FAC8-E8C5-4203-897F-70D95D2AA94F}">
      <dgm:prSet/>
      <dgm:spPr/>
      <dgm:t>
        <a:bodyPr/>
        <a:lstStyle/>
        <a:p>
          <a:r>
            <a:rPr lang="en-US" dirty="0" err="1">
              <a:solidFill>
                <a:srgbClr val="FF0000"/>
              </a:solidFill>
            </a:rPr>
            <a:t>Simullink</a:t>
          </a:r>
          <a:r>
            <a:rPr lang="ko-KR" altLang="en-US" dirty="0">
              <a:solidFill>
                <a:srgbClr val="FF0000"/>
              </a:solidFill>
            </a:rPr>
            <a:t>에서의 </a:t>
          </a:r>
          <a:r>
            <a:rPr lang="en-US" altLang="ko-KR" dirty="0">
              <a:solidFill>
                <a:srgbClr val="FF0000"/>
              </a:solidFill>
            </a:rPr>
            <a:t>connection </a:t>
          </a:r>
          <a:r>
            <a:rPr lang="ko-KR" altLang="en-US" dirty="0">
              <a:solidFill>
                <a:srgbClr val="FF0000"/>
              </a:solidFill>
            </a:rPr>
            <a:t>오류 발견 다른 예제를 통한 </a:t>
          </a:r>
          <a:r>
            <a:rPr lang="en-US" altLang="ko-KR" dirty="0">
              <a:solidFill>
                <a:srgbClr val="FF0000"/>
              </a:solidFill>
            </a:rPr>
            <a:t>Simulation </a:t>
          </a:r>
          <a:r>
            <a:rPr lang="ko-KR" altLang="en-US" dirty="0">
              <a:solidFill>
                <a:srgbClr val="FF0000"/>
              </a:solidFill>
            </a:rPr>
            <a:t>시도</a:t>
          </a:r>
          <a:endParaRPr lang="en-US" dirty="0">
            <a:solidFill>
              <a:srgbClr val="FF0000"/>
            </a:solidFill>
          </a:endParaRPr>
        </a:p>
      </dgm:t>
    </dgm:pt>
    <dgm:pt modelId="{ADAC4E43-E8DC-43BC-B8A8-111217E39D4F}" type="parTrans" cxnId="{79658C72-8056-430E-930B-0F0B453B2D68}">
      <dgm:prSet/>
      <dgm:spPr/>
      <dgm:t>
        <a:bodyPr/>
        <a:lstStyle/>
        <a:p>
          <a:endParaRPr lang="en-US"/>
        </a:p>
      </dgm:t>
    </dgm:pt>
    <dgm:pt modelId="{4A2AD5F1-78AD-4456-9762-953C536CD9B1}" type="sibTrans" cxnId="{79658C72-8056-430E-930B-0F0B453B2D68}">
      <dgm:prSet/>
      <dgm:spPr/>
      <dgm:t>
        <a:bodyPr/>
        <a:lstStyle/>
        <a:p>
          <a:endParaRPr lang="en-US"/>
        </a:p>
      </dgm:t>
    </dgm:pt>
    <dgm:pt modelId="{EDFC2E36-777D-4D6E-9560-4DE343172D97}">
      <dgm:prSet/>
      <dgm:spPr/>
      <dgm:t>
        <a:bodyPr/>
        <a:lstStyle/>
        <a:p>
          <a:r>
            <a:rPr lang="en-US" altLang="ko-KR" dirty="0"/>
            <a:t>Calibration </a:t>
          </a:r>
          <a:r>
            <a:rPr lang="ko-KR" altLang="en-US" dirty="0"/>
            <a:t>한 정보를 바탕으로 각 상황 별 명령 프롬프트 제작</a:t>
          </a:r>
        </a:p>
      </dgm:t>
    </dgm:pt>
    <dgm:pt modelId="{7722BCF1-9CC9-4F14-9B06-E665E2771351}" type="par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FB929AC1-8D25-4D6B-8197-E164289D092E}" type="sib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508C3A7D-C9B5-48A8-B321-98EEA9E6A496}" type="pres">
      <dgm:prSet presAssocID="{56FA5FC8-8E8A-48BC-884D-2A3798185113}" presName="outerComposite" presStyleCnt="0">
        <dgm:presLayoutVars>
          <dgm:chMax val="5"/>
          <dgm:dir/>
          <dgm:resizeHandles val="exact"/>
        </dgm:presLayoutVars>
      </dgm:prSet>
      <dgm:spPr/>
    </dgm:pt>
    <dgm:pt modelId="{A9A09815-ACE2-4886-B725-76BF60ECC596}" type="pres">
      <dgm:prSet presAssocID="{56FA5FC8-8E8A-48BC-884D-2A3798185113}" presName="dummyMaxCanvas" presStyleCnt="0">
        <dgm:presLayoutVars/>
      </dgm:prSet>
      <dgm:spPr/>
    </dgm:pt>
    <dgm:pt modelId="{5A5E5825-1BC6-4903-BA3A-B84149A59F58}" type="pres">
      <dgm:prSet presAssocID="{56FA5FC8-8E8A-48BC-884D-2A3798185113}" presName="FourNodes_1" presStyleLbl="node1" presStyleIdx="0" presStyleCnt="4">
        <dgm:presLayoutVars>
          <dgm:bulletEnabled val="1"/>
        </dgm:presLayoutVars>
      </dgm:prSet>
      <dgm:spPr/>
    </dgm:pt>
    <dgm:pt modelId="{85E96F9A-8632-4B79-96FF-3432AAEBC26E}" type="pres">
      <dgm:prSet presAssocID="{56FA5FC8-8E8A-48BC-884D-2A3798185113}" presName="FourNodes_2" presStyleLbl="node1" presStyleIdx="1" presStyleCnt="4">
        <dgm:presLayoutVars>
          <dgm:bulletEnabled val="1"/>
        </dgm:presLayoutVars>
      </dgm:prSet>
      <dgm:spPr/>
    </dgm:pt>
    <dgm:pt modelId="{949DF029-85A8-4A35-AB17-15FF913DB735}" type="pres">
      <dgm:prSet presAssocID="{56FA5FC8-8E8A-48BC-884D-2A3798185113}" presName="FourNodes_3" presStyleLbl="node1" presStyleIdx="2" presStyleCnt="4">
        <dgm:presLayoutVars>
          <dgm:bulletEnabled val="1"/>
        </dgm:presLayoutVars>
      </dgm:prSet>
      <dgm:spPr/>
    </dgm:pt>
    <dgm:pt modelId="{0BCAEEB3-FBC2-483C-8A5B-88A101A49CE9}" type="pres">
      <dgm:prSet presAssocID="{56FA5FC8-8E8A-48BC-884D-2A3798185113}" presName="FourNodes_4" presStyleLbl="node1" presStyleIdx="3" presStyleCnt="4" custLinFactNeighborX="0" custLinFactNeighborY="14737">
        <dgm:presLayoutVars>
          <dgm:bulletEnabled val="1"/>
        </dgm:presLayoutVars>
      </dgm:prSet>
      <dgm:spPr/>
    </dgm:pt>
    <dgm:pt modelId="{8FD1B15B-B63D-4167-AEEB-108D7569A7F9}" type="pres">
      <dgm:prSet presAssocID="{56FA5FC8-8E8A-48BC-884D-2A3798185113}" presName="FourConn_1-2" presStyleLbl="fgAccFollowNode1" presStyleIdx="0" presStyleCnt="3">
        <dgm:presLayoutVars>
          <dgm:bulletEnabled val="1"/>
        </dgm:presLayoutVars>
      </dgm:prSet>
      <dgm:spPr/>
    </dgm:pt>
    <dgm:pt modelId="{9402F609-FA1D-42E0-96E8-420ADE9589A9}" type="pres">
      <dgm:prSet presAssocID="{56FA5FC8-8E8A-48BC-884D-2A3798185113}" presName="FourConn_2-3" presStyleLbl="fgAccFollowNode1" presStyleIdx="1" presStyleCnt="3">
        <dgm:presLayoutVars>
          <dgm:bulletEnabled val="1"/>
        </dgm:presLayoutVars>
      </dgm:prSet>
      <dgm:spPr/>
    </dgm:pt>
    <dgm:pt modelId="{DA948016-BE92-4754-9D05-9D6D57333368}" type="pres">
      <dgm:prSet presAssocID="{56FA5FC8-8E8A-48BC-884D-2A3798185113}" presName="FourConn_3-4" presStyleLbl="fgAccFollowNode1" presStyleIdx="2" presStyleCnt="3">
        <dgm:presLayoutVars>
          <dgm:bulletEnabled val="1"/>
        </dgm:presLayoutVars>
      </dgm:prSet>
      <dgm:spPr/>
    </dgm:pt>
    <dgm:pt modelId="{4711DF99-92D4-48DA-9A0B-751DA373D689}" type="pres">
      <dgm:prSet presAssocID="{56FA5FC8-8E8A-48BC-884D-2A3798185113}" presName="FourNodes_1_text" presStyleLbl="node1" presStyleIdx="3" presStyleCnt="4">
        <dgm:presLayoutVars>
          <dgm:bulletEnabled val="1"/>
        </dgm:presLayoutVars>
      </dgm:prSet>
      <dgm:spPr/>
    </dgm:pt>
    <dgm:pt modelId="{A99C3EEE-FD94-4DF9-B95F-73494A86C485}" type="pres">
      <dgm:prSet presAssocID="{56FA5FC8-8E8A-48BC-884D-2A3798185113}" presName="FourNodes_2_text" presStyleLbl="node1" presStyleIdx="3" presStyleCnt="4">
        <dgm:presLayoutVars>
          <dgm:bulletEnabled val="1"/>
        </dgm:presLayoutVars>
      </dgm:prSet>
      <dgm:spPr/>
    </dgm:pt>
    <dgm:pt modelId="{E3344A0C-9B69-4050-AFD1-0B31C848B007}" type="pres">
      <dgm:prSet presAssocID="{56FA5FC8-8E8A-48BC-884D-2A3798185113}" presName="FourNodes_3_text" presStyleLbl="node1" presStyleIdx="3" presStyleCnt="4">
        <dgm:presLayoutVars>
          <dgm:bulletEnabled val="1"/>
        </dgm:presLayoutVars>
      </dgm:prSet>
      <dgm:spPr/>
    </dgm:pt>
    <dgm:pt modelId="{F10FE0A5-38BC-4000-ACFD-5F658DE7B3C0}" type="pres">
      <dgm:prSet presAssocID="{56FA5FC8-8E8A-48BC-884D-2A379818511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8F33C0E-4064-4694-B18A-94877A3DC55F}" type="presOf" srcId="{EDFC2E36-777D-4D6E-9560-4DE343172D97}" destId="{A99C3EEE-FD94-4DF9-B95F-73494A86C485}" srcOrd="1" destOrd="0" presId="urn:microsoft.com/office/officeart/2005/8/layout/vProcess5"/>
    <dgm:cxn modelId="{18CA8635-B5B7-42B1-ACE3-8AFD950E836D}" type="presOf" srcId="{70DE788E-1E20-4E8A-AD37-AD4F62316A45}" destId="{949DF029-85A8-4A35-AB17-15FF913DB735}" srcOrd="0" destOrd="0" presId="urn:microsoft.com/office/officeart/2005/8/layout/vProcess5"/>
    <dgm:cxn modelId="{BF783F3D-918A-42A3-8300-8B32E5616F69}" type="presOf" srcId="{7DBEC002-990C-4132-B18B-3F813FB5BBCB}" destId="{4711DF99-92D4-48DA-9A0B-751DA373D689}" srcOrd="1" destOrd="0" presId="urn:microsoft.com/office/officeart/2005/8/layout/vProcess5"/>
    <dgm:cxn modelId="{9773B13E-CA56-4C64-A75B-9161943F871C}" type="presOf" srcId="{56FA5FC8-8E8A-48BC-884D-2A3798185113}" destId="{508C3A7D-C9B5-48A8-B321-98EEA9E6A496}" srcOrd="0" destOrd="0" presId="urn:microsoft.com/office/officeart/2005/8/layout/vProcess5"/>
    <dgm:cxn modelId="{79658C72-8056-430E-930B-0F0B453B2D68}" srcId="{56FA5FC8-8E8A-48BC-884D-2A3798185113}" destId="{0748FAC8-E8C5-4203-897F-70D95D2AA94F}" srcOrd="3" destOrd="0" parTransId="{ADAC4E43-E8DC-43BC-B8A8-111217E39D4F}" sibTransId="{4A2AD5F1-78AD-4456-9762-953C536CD9B1}"/>
    <dgm:cxn modelId="{5CAD8E53-8799-4511-86B2-5577D969EAEB}" srcId="{56FA5FC8-8E8A-48BC-884D-2A3798185113}" destId="{7DBEC002-990C-4132-B18B-3F813FB5BBCB}" srcOrd="0" destOrd="0" parTransId="{295383E5-6ADA-44F5-9C34-2329DEED410B}" sibTransId="{3E0AE590-74A3-4896-A950-241E034DDF86}"/>
    <dgm:cxn modelId="{360AB957-DA22-4836-A22B-EF0A78FBC551}" type="presOf" srcId="{EDFC2E36-777D-4D6E-9560-4DE343172D97}" destId="{85E96F9A-8632-4B79-96FF-3432AAEBC26E}" srcOrd="0" destOrd="0" presId="urn:microsoft.com/office/officeart/2005/8/layout/vProcess5"/>
    <dgm:cxn modelId="{51FCD17A-A128-4011-A77F-6BF17056720B}" srcId="{56FA5FC8-8E8A-48BC-884D-2A3798185113}" destId="{70DE788E-1E20-4E8A-AD37-AD4F62316A45}" srcOrd="2" destOrd="0" parTransId="{F7D70591-C5B8-4D54-B544-BB84B9C11750}" sibTransId="{4A89F040-7D9A-49FA-9021-AF0AC53A8201}"/>
    <dgm:cxn modelId="{9DC33784-13F0-4A58-BC2C-67256A683F8F}" type="presOf" srcId="{0748FAC8-E8C5-4203-897F-70D95D2AA94F}" destId="{0BCAEEB3-FBC2-483C-8A5B-88A101A49CE9}" srcOrd="0" destOrd="0" presId="urn:microsoft.com/office/officeart/2005/8/layout/vProcess5"/>
    <dgm:cxn modelId="{782E6884-65C2-4C76-B78B-4816CF868B5C}" type="presOf" srcId="{4A89F040-7D9A-49FA-9021-AF0AC53A8201}" destId="{DA948016-BE92-4754-9D05-9D6D57333368}" srcOrd="0" destOrd="0" presId="urn:microsoft.com/office/officeart/2005/8/layout/vProcess5"/>
    <dgm:cxn modelId="{5BEDEB89-E7D7-4F84-9242-E44A432F273D}" type="presOf" srcId="{3E0AE590-74A3-4896-A950-241E034DDF86}" destId="{8FD1B15B-B63D-4167-AEEB-108D7569A7F9}" srcOrd="0" destOrd="0" presId="urn:microsoft.com/office/officeart/2005/8/layout/vProcess5"/>
    <dgm:cxn modelId="{F672D29B-F63C-4837-92EA-218FEA62419D}" type="presOf" srcId="{70DE788E-1E20-4E8A-AD37-AD4F62316A45}" destId="{E3344A0C-9B69-4050-AFD1-0B31C848B007}" srcOrd="1" destOrd="0" presId="urn:microsoft.com/office/officeart/2005/8/layout/vProcess5"/>
    <dgm:cxn modelId="{59169DC9-FBA2-43A2-A89A-E80349B98020}" type="presOf" srcId="{7DBEC002-990C-4132-B18B-3F813FB5BBCB}" destId="{5A5E5825-1BC6-4903-BA3A-B84149A59F58}" srcOrd="0" destOrd="0" presId="urn:microsoft.com/office/officeart/2005/8/layout/vProcess5"/>
    <dgm:cxn modelId="{223859D2-C82A-4432-A702-575509106BE2}" srcId="{56FA5FC8-8E8A-48BC-884D-2A3798185113}" destId="{EDFC2E36-777D-4D6E-9560-4DE343172D97}" srcOrd="1" destOrd="0" parTransId="{7722BCF1-9CC9-4F14-9B06-E665E2771351}" sibTransId="{FB929AC1-8D25-4D6B-8197-E164289D092E}"/>
    <dgm:cxn modelId="{7C7037E7-9354-4E07-925F-46179224B201}" type="presOf" srcId="{0748FAC8-E8C5-4203-897F-70D95D2AA94F}" destId="{F10FE0A5-38BC-4000-ACFD-5F658DE7B3C0}" srcOrd="1" destOrd="0" presId="urn:microsoft.com/office/officeart/2005/8/layout/vProcess5"/>
    <dgm:cxn modelId="{716FF6E8-7C57-4B54-BB02-07A4F3573A94}" type="presOf" srcId="{FB929AC1-8D25-4D6B-8197-E164289D092E}" destId="{9402F609-FA1D-42E0-96E8-420ADE9589A9}" srcOrd="0" destOrd="0" presId="urn:microsoft.com/office/officeart/2005/8/layout/vProcess5"/>
    <dgm:cxn modelId="{FB8A31A1-4FC9-4EA7-932A-1172601D4B44}" type="presParOf" srcId="{508C3A7D-C9B5-48A8-B321-98EEA9E6A496}" destId="{A9A09815-ACE2-4886-B725-76BF60ECC596}" srcOrd="0" destOrd="0" presId="urn:microsoft.com/office/officeart/2005/8/layout/vProcess5"/>
    <dgm:cxn modelId="{F239852D-A817-4242-AC06-F9E5BD62F0B7}" type="presParOf" srcId="{508C3A7D-C9B5-48A8-B321-98EEA9E6A496}" destId="{5A5E5825-1BC6-4903-BA3A-B84149A59F58}" srcOrd="1" destOrd="0" presId="urn:microsoft.com/office/officeart/2005/8/layout/vProcess5"/>
    <dgm:cxn modelId="{020165BD-E9BC-4BAD-89E4-98188F4DA199}" type="presParOf" srcId="{508C3A7D-C9B5-48A8-B321-98EEA9E6A496}" destId="{85E96F9A-8632-4B79-96FF-3432AAEBC26E}" srcOrd="2" destOrd="0" presId="urn:microsoft.com/office/officeart/2005/8/layout/vProcess5"/>
    <dgm:cxn modelId="{AD854AB5-C562-470F-BFBE-DF76C70AE09A}" type="presParOf" srcId="{508C3A7D-C9B5-48A8-B321-98EEA9E6A496}" destId="{949DF029-85A8-4A35-AB17-15FF913DB735}" srcOrd="3" destOrd="0" presId="urn:microsoft.com/office/officeart/2005/8/layout/vProcess5"/>
    <dgm:cxn modelId="{9EA4EFBD-F90E-471F-9FBD-E03A76A7954C}" type="presParOf" srcId="{508C3A7D-C9B5-48A8-B321-98EEA9E6A496}" destId="{0BCAEEB3-FBC2-483C-8A5B-88A101A49CE9}" srcOrd="4" destOrd="0" presId="urn:microsoft.com/office/officeart/2005/8/layout/vProcess5"/>
    <dgm:cxn modelId="{0FF7C082-C67B-4C06-B5FF-384DCDFB91AD}" type="presParOf" srcId="{508C3A7D-C9B5-48A8-B321-98EEA9E6A496}" destId="{8FD1B15B-B63D-4167-AEEB-108D7569A7F9}" srcOrd="5" destOrd="0" presId="urn:microsoft.com/office/officeart/2005/8/layout/vProcess5"/>
    <dgm:cxn modelId="{C5DA5F4D-C2E7-473B-AD5B-A60E41A2C4B4}" type="presParOf" srcId="{508C3A7D-C9B5-48A8-B321-98EEA9E6A496}" destId="{9402F609-FA1D-42E0-96E8-420ADE9589A9}" srcOrd="6" destOrd="0" presId="urn:microsoft.com/office/officeart/2005/8/layout/vProcess5"/>
    <dgm:cxn modelId="{56581331-E2A4-446F-9B9A-9B4047A4F5E2}" type="presParOf" srcId="{508C3A7D-C9B5-48A8-B321-98EEA9E6A496}" destId="{DA948016-BE92-4754-9D05-9D6D57333368}" srcOrd="7" destOrd="0" presId="urn:microsoft.com/office/officeart/2005/8/layout/vProcess5"/>
    <dgm:cxn modelId="{C1CD4599-B2E1-49C9-8445-80560B5E7EEE}" type="presParOf" srcId="{508C3A7D-C9B5-48A8-B321-98EEA9E6A496}" destId="{4711DF99-92D4-48DA-9A0B-751DA373D689}" srcOrd="8" destOrd="0" presId="urn:microsoft.com/office/officeart/2005/8/layout/vProcess5"/>
    <dgm:cxn modelId="{114E6F7C-C3DA-466D-BE81-240912D0CEE5}" type="presParOf" srcId="{508C3A7D-C9B5-48A8-B321-98EEA9E6A496}" destId="{A99C3EEE-FD94-4DF9-B95F-73494A86C485}" srcOrd="9" destOrd="0" presId="urn:microsoft.com/office/officeart/2005/8/layout/vProcess5"/>
    <dgm:cxn modelId="{5AE2E53D-10E8-46B7-893F-A554A6261462}" type="presParOf" srcId="{508C3A7D-C9B5-48A8-B321-98EEA9E6A496}" destId="{E3344A0C-9B69-4050-AFD1-0B31C848B007}" srcOrd="10" destOrd="0" presId="urn:microsoft.com/office/officeart/2005/8/layout/vProcess5"/>
    <dgm:cxn modelId="{53375767-730F-43FA-96B0-030F968DFA63}" type="presParOf" srcId="{508C3A7D-C9B5-48A8-B321-98EEA9E6A496}" destId="{F10FE0A5-38BC-4000-ACFD-5F658DE7B3C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6FA5FC8-8E8A-48BC-884D-2A3798185113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DBEC002-990C-4132-B18B-3F813FB5BBCB}">
      <dgm:prSet/>
      <dgm:spPr/>
      <dgm:t>
        <a:bodyPr/>
        <a:lstStyle/>
        <a:p>
          <a:r>
            <a:rPr lang="en-US" dirty="0"/>
            <a:t>Road</a:t>
          </a:r>
          <a:r>
            <a:rPr lang="ko-KR" altLang="en-US" dirty="0"/>
            <a:t>를 타원 형태로 구성하여</a:t>
          </a:r>
          <a:r>
            <a:rPr lang="en-US" altLang="ko-KR" dirty="0"/>
            <a:t> </a:t>
          </a:r>
          <a:r>
            <a:rPr lang="ko-KR" altLang="en-US" dirty="0"/>
            <a:t>자동차가 계속해서 돌 수 있는 서킷</a:t>
          </a:r>
          <a:endParaRPr lang="en-US" dirty="0"/>
        </a:p>
      </dgm:t>
    </dgm:pt>
    <dgm:pt modelId="{295383E5-6ADA-44F5-9C34-2329DEED410B}" type="parTrans" cxnId="{5CAD8E53-8799-4511-86B2-5577D969EAEB}">
      <dgm:prSet/>
      <dgm:spPr/>
      <dgm:t>
        <a:bodyPr/>
        <a:lstStyle/>
        <a:p>
          <a:endParaRPr lang="en-US"/>
        </a:p>
      </dgm:t>
    </dgm:pt>
    <dgm:pt modelId="{3E0AE590-74A3-4896-A950-241E034DDF86}" type="sibTrans" cxnId="{5CAD8E53-8799-4511-86B2-5577D969EAEB}">
      <dgm:prSet/>
      <dgm:spPr/>
      <dgm:t>
        <a:bodyPr/>
        <a:lstStyle/>
        <a:p>
          <a:endParaRPr lang="en-US"/>
        </a:p>
      </dgm:t>
    </dgm:pt>
    <dgm:pt modelId="{70DE788E-1E20-4E8A-AD37-AD4F62316A45}">
      <dgm:prSet/>
      <dgm:spPr/>
      <dgm:t>
        <a:bodyPr/>
        <a:lstStyle/>
        <a:p>
          <a:r>
            <a:rPr lang="en-US" dirty="0"/>
            <a:t>plot </a:t>
          </a:r>
          <a:r>
            <a:rPr lang="ko-KR" altLang="en-US" dirty="0"/>
            <a:t>의 시점에 따라</a:t>
          </a:r>
          <a:r>
            <a:rPr lang="en-US" altLang="ko-KR" dirty="0"/>
            <a:t>, Scenario, </a:t>
          </a:r>
          <a:r>
            <a:rPr lang="en-US" altLang="ko-KR" dirty="0" err="1"/>
            <a:t>Bird’sEye</a:t>
          </a:r>
          <a:r>
            <a:rPr lang="en-US" altLang="ko-KR" dirty="0"/>
            <a:t>, Chase Plot </a:t>
          </a:r>
          <a:r>
            <a:rPr lang="ko-KR" altLang="en-US" dirty="0"/>
            <a:t>으로 구성</a:t>
          </a:r>
          <a:endParaRPr lang="en-US" dirty="0"/>
        </a:p>
      </dgm:t>
    </dgm:pt>
    <dgm:pt modelId="{F7D70591-C5B8-4D54-B544-BB84B9C11750}" type="parTrans" cxnId="{51FCD17A-A128-4011-A77F-6BF17056720B}">
      <dgm:prSet/>
      <dgm:spPr/>
      <dgm:t>
        <a:bodyPr/>
        <a:lstStyle/>
        <a:p>
          <a:endParaRPr lang="en-US"/>
        </a:p>
      </dgm:t>
    </dgm:pt>
    <dgm:pt modelId="{4A89F040-7D9A-49FA-9021-AF0AC53A8201}" type="sibTrans" cxnId="{51FCD17A-A128-4011-A77F-6BF17056720B}">
      <dgm:prSet/>
      <dgm:spPr/>
      <dgm:t>
        <a:bodyPr/>
        <a:lstStyle/>
        <a:p>
          <a:endParaRPr lang="en-US"/>
        </a:p>
      </dgm:t>
    </dgm:pt>
    <dgm:pt modelId="{EDFC2E36-777D-4D6E-9560-4DE343172D97}">
      <dgm:prSet/>
      <dgm:spPr/>
      <dgm:t>
        <a:bodyPr/>
        <a:lstStyle/>
        <a:p>
          <a:r>
            <a:rPr lang="en-US" altLang="ko-KR" dirty="0"/>
            <a:t>Vehicle</a:t>
          </a:r>
          <a:r>
            <a:rPr lang="ko-KR" altLang="en-US" dirty="0"/>
            <a:t>의 속도를 일정하게 제공</a:t>
          </a:r>
        </a:p>
      </dgm:t>
    </dgm:pt>
    <dgm:pt modelId="{7722BCF1-9CC9-4F14-9B06-E665E2771351}" type="par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FB929AC1-8D25-4D6B-8197-E164289D092E}" type="sib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508C3A7D-C9B5-48A8-B321-98EEA9E6A496}" type="pres">
      <dgm:prSet presAssocID="{56FA5FC8-8E8A-48BC-884D-2A3798185113}" presName="outerComposite" presStyleCnt="0">
        <dgm:presLayoutVars>
          <dgm:chMax val="5"/>
          <dgm:dir/>
          <dgm:resizeHandles val="exact"/>
        </dgm:presLayoutVars>
      </dgm:prSet>
      <dgm:spPr/>
    </dgm:pt>
    <dgm:pt modelId="{A9A09815-ACE2-4886-B725-76BF60ECC596}" type="pres">
      <dgm:prSet presAssocID="{56FA5FC8-8E8A-48BC-884D-2A3798185113}" presName="dummyMaxCanvas" presStyleCnt="0">
        <dgm:presLayoutVars/>
      </dgm:prSet>
      <dgm:spPr/>
    </dgm:pt>
    <dgm:pt modelId="{02340E42-2562-4E26-B48B-901FC2C8CDE7}" type="pres">
      <dgm:prSet presAssocID="{56FA5FC8-8E8A-48BC-884D-2A3798185113}" presName="ThreeNodes_1" presStyleLbl="node1" presStyleIdx="0" presStyleCnt="3">
        <dgm:presLayoutVars>
          <dgm:bulletEnabled val="1"/>
        </dgm:presLayoutVars>
      </dgm:prSet>
      <dgm:spPr/>
    </dgm:pt>
    <dgm:pt modelId="{49C8ECAF-04BF-4653-A126-C0C81022F0BF}" type="pres">
      <dgm:prSet presAssocID="{56FA5FC8-8E8A-48BC-884D-2A3798185113}" presName="ThreeNodes_2" presStyleLbl="node1" presStyleIdx="1" presStyleCnt="3">
        <dgm:presLayoutVars>
          <dgm:bulletEnabled val="1"/>
        </dgm:presLayoutVars>
      </dgm:prSet>
      <dgm:spPr/>
    </dgm:pt>
    <dgm:pt modelId="{46EE29B2-0998-4E9B-AE6F-13EA545EB5AA}" type="pres">
      <dgm:prSet presAssocID="{56FA5FC8-8E8A-48BC-884D-2A3798185113}" presName="ThreeNodes_3" presStyleLbl="node1" presStyleIdx="2" presStyleCnt="3">
        <dgm:presLayoutVars>
          <dgm:bulletEnabled val="1"/>
        </dgm:presLayoutVars>
      </dgm:prSet>
      <dgm:spPr/>
    </dgm:pt>
    <dgm:pt modelId="{66178DE6-F021-4BEB-AEBF-3876B34EFD61}" type="pres">
      <dgm:prSet presAssocID="{56FA5FC8-8E8A-48BC-884D-2A3798185113}" presName="ThreeConn_1-2" presStyleLbl="fgAccFollowNode1" presStyleIdx="0" presStyleCnt="2">
        <dgm:presLayoutVars>
          <dgm:bulletEnabled val="1"/>
        </dgm:presLayoutVars>
      </dgm:prSet>
      <dgm:spPr/>
    </dgm:pt>
    <dgm:pt modelId="{C56BA887-C66E-4393-929A-75FECD945297}" type="pres">
      <dgm:prSet presAssocID="{56FA5FC8-8E8A-48BC-884D-2A3798185113}" presName="ThreeConn_2-3" presStyleLbl="fgAccFollowNode1" presStyleIdx="1" presStyleCnt="2">
        <dgm:presLayoutVars>
          <dgm:bulletEnabled val="1"/>
        </dgm:presLayoutVars>
      </dgm:prSet>
      <dgm:spPr/>
    </dgm:pt>
    <dgm:pt modelId="{9C798653-8448-49C3-9326-523BA09CF367}" type="pres">
      <dgm:prSet presAssocID="{56FA5FC8-8E8A-48BC-884D-2A3798185113}" presName="ThreeNodes_1_text" presStyleLbl="node1" presStyleIdx="2" presStyleCnt="3">
        <dgm:presLayoutVars>
          <dgm:bulletEnabled val="1"/>
        </dgm:presLayoutVars>
      </dgm:prSet>
      <dgm:spPr/>
    </dgm:pt>
    <dgm:pt modelId="{BDEF490F-0B0A-4FEB-A94C-75752FBF8326}" type="pres">
      <dgm:prSet presAssocID="{56FA5FC8-8E8A-48BC-884D-2A3798185113}" presName="ThreeNodes_2_text" presStyleLbl="node1" presStyleIdx="2" presStyleCnt="3">
        <dgm:presLayoutVars>
          <dgm:bulletEnabled val="1"/>
        </dgm:presLayoutVars>
      </dgm:prSet>
      <dgm:spPr/>
    </dgm:pt>
    <dgm:pt modelId="{314EE659-93CD-4DCC-9A65-6D2407E9B3CC}" type="pres">
      <dgm:prSet presAssocID="{56FA5FC8-8E8A-48BC-884D-2A379818511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86A4215-9C44-4714-A417-E52C27E4D896}" type="presOf" srcId="{7DBEC002-990C-4132-B18B-3F813FB5BBCB}" destId="{9C798653-8448-49C3-9326-523BA09CF367}" srcOrd="1" destOrd="0" presId="urn:microsoft.com/office/officeart/2005/8/layout/vProcess5"/>
    <dgm:cxn modelId="{1951F132-F9DD-4105-B29A-58FB94652823}" type="presOf" srcId="{3E0AE590-74A3-4896-A950-241E034DDF86}" destId="{66178DE6-F021-4BEB-AEBF-3876B34EFD61}" srcOrd="0" destOrd="0" presId="urn:microsoft.com/office/officeart/2005/8/layout/vProcess5"/>
    <dgm:cxn modelId="{9773B13E-CA56-4C64-A75B-9161943F871C}" type="presOf" srcId="{56FA5FC8-8E8A-48BC-884D-2A3798185113}" destId="{508C3A7D-C9B5-48A8-B321-98EEA9E6A496}" srcOrd="0" destOrd="0" presId="urn:microsoft.com/office/officeart/2005/8/layout/vProcess5"/>
    <dgm:cxn modelId="{3931CF3E-4EAC-4277-A87F-C19E52117816}" type="presOf" srcId="{7DBEC002-990C-4132-B18B-3F813FB5BBCB}" destId="{02340E42-2562-4E26-B48B-901FC2C8CDE7}" srcOrd="0" destOrd="0" presId="urn:microsoft.com/office/officeart/2005/8/layout/vProcess5"/>
    <dgm:cxn modelId="{941C1648-ED48-4A08-ACFE-9D7C4E996A72}" type="presOf" srcId="{70DE788E-1E20-4E8A-AD37-AD4F62316A45}" destId="{314EE659-93CD-4DCC-9A65-6D2407E9B3CC}" srcOrd="1" destOrd="0" presId="urn:microsoft.com/office/officeart/2005/8/layout/vProcess5"/>
    <dgm:cxn modelId="{5CAD8E53-8799-4511-86B2-5577D969EAEB}" srcId="{56FA5FC8-8E8A-48BC-884D-2A3798185113}" destId="{7DBEC002-990C-4132-B18B-3F813FB5BBCB}" srcOrd="0" destOrd="0" parTransId="{295383E5-6ADA-44F5-9C34-2329DEED410B}" sibTransId="{3E0AE590-74A3-4896-A950-241E034DDF86}"/>
    <dgm:cxn modelId="{51FCD17A-A128-4011-A77F-6BF17056720B}" srcId="{56FA5FC8-8E8A-48BC-884D-2A3798185113}" destId="{70DE788E-1E20-4E8A-AD37-AD4F62316A45}" srcOrd="2" destOrd="0" parTransId="{F7D70591-C5B8-4D54-B544-BB84B9C11750}" sibTransId="{4A89F040-7D9A-49FA-9021-AF0AC53A8201}"/>
    <dgm:cxn modelId="{2655CB85-607A-476F-A089-C1B3D357FFFC}" type="presOf" srcId="{EDFC2E36-777D-4D6E-9560-4DE343172D97}" destId="{BDEF490F-0B0A-4FEB-A94C-75752FBF8326}" srcOrd="1" destOrd="0" presId="urn:microsoft.com/office/officeart/2005/8/layout/vProcess5"/>
    <dgm:cxn modelId="{E4D4D3CC-4F67-4CB3-84E7-9423F03A2C7E}" type="presOf" srcId="{FB929AC1-8D25-4D6B-8197-E164289D092E}" destId="{C56BA887-C66E-4393-929A-75FECD945297}" srcOrd="0" destOrd="0" presId="urn:microsoft.com/office/officeart/2005/8/layout/vProcess5"/>
    <dgm:cxn modelId="{223859D2-C82A-4432-A702-575509106BE2}" srcId="{56FA5FC8-8E8A-48BC-884D-2A3798185113}" destId="{EDFC2E36-777D-4D6E-9560-4DE343172D97}" srcOrd="1" destOrd="0" parTransId="{7722BCF1-9CC9-4F14-9B06-E665E2771351}" sibTransId="{FB929AC1-8D25-4D6B-8197-E164289D092E}"/>
    <dgm:cxn modelId="{81A128EE-4E14-4BAC-8FE1-75E769EAE826}" type="presOf" srcId="{EDFC2E36-777D-4D6E-9560-4DE343172D97}" destId="{49C8ECAF-04BF-4653-A126-C0C81022F0BF}" srcOrd="0" destOrd="0" presId="urn:microsoft.com/office/officeart/2005/8/layout/vProcess5"/>
    <dgm:cxn modelId="{2078CAFD-7221-4D2A-89B9-30F865B8B899}" type="presOf" srcId="{70DE788E-1E20-4E8A-AD37-AD4F62316A45}" destId="{46EE29B2-0998-4E9B-AE6F-13EA545EB5AA}" srcOrd="0" destOrd="0" presId="urn:microsoft.com/office/officeart/2005/8/layout/vProcess5"/>
    <dgm:cxn modelId="{FB8A31A1-4FC9-4EA7-932A-1172601D4B44}" type="presParOf" srcId="{508C3A7D-C9B5-48A8-B321-98EEA9E6A496}" destId="{A9A09815-ACE2-4886-B725-76BF60ECC596}" srcOrd="0" destOrd="0" presId="urn:microsoft.com/office/officeart/2005/8/layout/vProcess5"/>
    <dgm:cxn modelId="{389CE3E2-BC6D-446E-A6C3-EE6B6E8CE579}" type="presParOf" srcId="{508C3A7D-C9B5-48A8-B321-98EEA9E6A496}" destId="{02340E42-2562-4E26-B48B-901FC2C8CDE7}" srcOrd="1" destOrd="0" presId="urn:microsoft.com/office/officeart/2005/8/layout/vProcess5"/>
    <dgm:cxn modelId="{81E48410-646F-4118-A2B3-06AF14F298EB}" type="presParOf" srcId="{508C3A7D-C9B5-48A8-B321-98EEA9E6A496}" destId="{49C8ECAF-04BF-4653-A126-C0C81022F0BF}" srcOrd="2" destOrd="0" presId="urn:microsoft.com/office/officeart/2005/8/layout/vProcess5"/>
    <dgm:cxn modelId="{0E3C7FBF-6284-49EF-BB3D-9B2BFDCFBE6C}" type="presParOf" srcId="{508C3A7D-C9B5-48A8-B321-98EEA9E6A496}" destId="{46EE29B2-0998-4E9B-AE6F-13EA545EB5AA}" srcOrd="3" destOrd="0" presId="urn:microsoft.com/office/officeart/2005/8/layout/vProcess5"/>
    <dgm:cxn modelId="{1BAD2C8F-8B69-497B-AA42-5FD3F7137AE4}" type="presParOf" srcId="{508C3A7D-C9B5-48A8-B321-98EEA9E6A496}" destId="{66178DE6-F021-4BEB-AEBF-3876B34EFD61}" srcOrd="4" destOrd="0" presId="urn:microsoft.com/office/officeart/2005/8/layout/vProcess5"/>
    <dgm:cxn modelId="{32BC6A6A-9A82-47AA-AB52-9A24CC7AAC27}" type="presParOf" srcId="{508C3A7D-C9B5-48A8-B321-98EEA9E6A496}" destId="{C56BA887-C66E-4393-929A-75FECD945297}" srcOrd="5" destOrd="0" presId="urn:microsoft.com/office/officeart/2005/8/layout/vProcess5"/>
    <dgm:cxn modelId="{26B8878C-2567-4A80-A424-CF1146030315}" type="presParOf" srcId="{508C3A7D-C9B5-48A8-B321-98EEA9E6A496}" destId="{9C798653-8448-49C3-9326-523BA09CF367}" srcOrd="6" destOrd="0" presId="urn:microsoft.com/office/officeart/2005/8/layout/vProcess5"/>
    <dgm:cxn modelId="{73EC0EBF-B699-4AAA-896E-0B2BB08BC67D}" type="presParOf" srcId="{508C3A7D-C9B5-48A8-B321-98EEA9E6A496}" destId="{BDEF490F-0B0A-4FEB-A94C-75752FBF8326}" srcOrd="7" destOrd="0" presId="urn:microsoft.com/office/officeart/2005/8/layout/vProcess5"/>
    <dgm:cxn modelId="{507F5F50-EBB1-4CAB-A3EA-BCA1E2E08384}" type="presParOf" srcId="{508C3A7D-C9B5-48A8-B321-98EEA9E6A496}" destId="{314EE659-93CD-4DCC-9A65-6D2407E9B3C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6FA5FC8-8E8A-48BC-884D-2A3798185113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DBEC002-990C-4132-B18B-3F813FB5BBCB}">
      <dgm:prSet/>
      <dgm:spPr/>
      <dgm:t>
        <a:bodyPr/>
        <a:lstStyle/>
        <a:p>
          <a:r>
            <a:rPr lang="en-US" dirty="0"/>
            <a:t>Road</a:t>
          </a:r>
          <a:r>
            <a:rPr lang="ko-KR" altLang="en-US" dirty="0"/>
            <a:t>를 직선 형태로 구성하여</a:t>
          </a:r>
          <a:r>
            <a:rPr lang="en-US" altLang="ko-KR" dirty="0"/>
            <a:t> </a:t>
          </a:r>
          <a:r>
            <a:rPr lang="ko-KR" altLang="en-US" dirty="0"/>
            <a:t>자동차가 계속해서 돌 수 있는 서킷</a:t>
          </a:r>
          <a:endParaRPr lang="en-US" dirty="0"/>
        </a:p>
      </dgm:t>
    </dgm:pt>
    <dgm:pt modelId="{295383E5-6ADA-44F5-9C34-2329DEED410B}" type="parTrans" cxnId="{5CAD8E53-8799-4511-86B2-5577D969EAEB}">
      <dgm:prSet/>
      <dgm:spPr/>
      <dgm:t>
        <a:bodyPr/>
        <a:lstStyle/>
        <a:p>
          <a:endParaRPr lang="en-US"/>
        </a:p>
      </dgm:t>
    </dgm:pt>
    <dgm:pt modelId="{3E0AE590-74A3-4896-A950-241E034DDF86}" type="sibTrans" cxnId="{5CAD8E53-8799-4511-86B2-5577D969EAEB}">
      <dgm:prSet/>
      <dgm:spPr/>
      <dgm:t>
        <a:bodyPr/>
        <a:lstStyle/>
        <a:p>
          <a:endParaRPr lang="en-US"/>
        </a:p>
      </dgm:t>
    </dgm:pt>
    <dgm:pt modelId="{70DE788E-1E20-4E8A-AD37-AD4F62316A45}">
      <dgm:prSet/>
      <dgm:spPr/>
      <dgm:t>
        <a:bodyPr/>
        <a:lstStyle/>
        <a:p>
          <a:r>
            <a:rPr lang="ko-KR" altLang="en-US" dirty="0"/>
            <a:t>명령에 따른 </a:t>
          </a:r>
          <a:r>
            <a:rPr lang="en-US" altLang="ko-KR" dirty="0"/>
            <a:t>waypoints </a:t>
          </a:r>
          <a:r>
            <a:rPr lang="ko-KR" altLang="en-US" dirty="0"/>
            <a:t>의 동적 변경을 통해 실시간 시뮬레이션을 구현할 예정</a:t>
          </a:r>
          <a:endParaRPr lang="en-US" dirty="0"/>
        </a:p>
      </dgm:t>
    </dgm:pt>
    <dgm:pt modelId="{F7D70591-C5B8-4D54-B544-BB84B9C11750}" type="parTrans" cxnId="{51FCD17A-A128-4011-A77F-6BF17056720B}">
      <dgm:prSet/>
      <dgm:spPr/>
      <dgm:t>
        <a:bodyPr/>
        <a:lstStyle/>
        <a:p>
          <a:endParaRPr lang="en-US"/>
        </a:p>
      </dgm:t>
    </dgm:pt>
    <dgm:pt modelId="{4A89F040-7D9A-49FA-9021-AF0AC53A8201}" type="sibTrans" cxnId="{51FCD17A-A128-4011-A77F-6BF17056720B}">
      <dgm:prSet/>
      <dgm:spPr/>
      <dgm:t>
        <a:bodyPr/>
        <a:lstStyle/>
        <a:p>
          <a:endParaRPr lang="en-US"/>
        </a:p>
      </dgm:t>
    </dgm:pt>
    <dgm:pt modelId="{EDFC2E36-777D-4D6E-9560-4DE343172D97}">
      <dgm:prSet/>
      <dgm:spPr/>
      <dgm:t>
        <a:bodyPr/>
        <a:lstStyle/>
        <a:p>
          <a:r>
            <a:rPr lang="en-US" altLang="ko-KR" dirty="0"/>
            <a:t>Vehicle</a:t>
          </a:r>
          <a:r>
            <a:rPr lang="ko-KR" altLang="en-US" dirty="0"/>
            <a:t>의 속도가 명령 프롬프트에 따라 </a:t>
          </a:r>
          <a:r>
            <a:rPr lang="en-US" altLang="ko-KR" dirty="0"/>
            <a:t>waypoints </a:t>
          </a:r>
          <a:r>
            <a:rPr lang="ko-KR" altLang="en-US" dirty="0"/>
            <a:t>마다 변경</a:t>
          </a:r>
          <a:endParaRPr lang="en-US" altLang="ko-KR" dirty="0"/>
        </a:p>
      </dgm:t>
    </dgm:pt>
    <dgm:pt modelId="{7722BCF1-9CC9-4F14-9B06-E665E2771351}" type="par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FB929AC1-8D25-4D6B-8197-E164289D092E}" type="sib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508C3A7D-C9B5-48A8-B321-98EEA9E6A496}" type="pres">
      <dgm:prSet presAssocID="{56FA5FC8-8E8A-48BC-884D-2A3798185113}" presName="outerComposite" presStyleCnt="0">
        <dgm:presLayoutVars>
          <dgm:chMax val="5"/>
          <dgm:dir/>
          <dgm:resizeHandles val="exact"/>
        </dgm:presLayoutVars>
      </dgm:prSet>
      <dgm:spPr/>
    </dgm:pt>
    <dgm:pt modelId="{A9A09815-ACE2-4886-B725-76BF60ECC596}" type="pres">
      <dgm:prSet presAssocID="{56FA5FC8-8E8A-48BC-884D-2A3798185113}" presName="dummyMaxCanvas" presStyleCnt="0">
        <dgm:presLayoutVars/>
      </dgm:prSet>
      <dgm:spPr/>
    </dgm:pt>
    <dgm:pt modelId="{02340E42-2562-4E26-B48B-901FC2C8CDE7}" type="pres">
      <dgm:prSet presAssocID="{56FA5FC8-8E8A-48BC-884D-2A3798185113}" presName="ThreeNodes_1" presStyleLbl="node1" presStyleIdx="0" presStyleCnt="3">
        <dgm:presLayoutVars>
          <dgm:bulletEnabled val="1"/>
        </dgm:presLayoutVars>
      </dgm:prSet>
      <dgm:spPr/>
    </dgm:pt>
    <dgm:pt modelId="{49C8ECAF-04BF-4653-A126-C0C81022F0BF}" type="pres">
      <dgm:prSet presAssocID="{56FA5FC8-8E8A-48BC-884D-2A3798185113}" presName="ThreeNodes_2" presStyleLbl="node1" presStyleIdx="1" presStyleCnt="3">
        <dgm:presLayoutVars>
          <dgm:bulletEnabled val="1"/>
        </dgm:presLayoutVars>
      </dgm:prSet>
      <dgm:spPr/>
    </dgm:pt>
    <dgm:pt modelId="{46EE29B2-0998-4E9B-AE6F-13EA545EB5AA}" type="pres">
      <dgm:prSet presAssocID="{56FA5FC8-8E8A-48BC-884D-2A3798185113}" presName="ThreeNodes_3" presStyleLbl="node1" presStyleIdx="2" presStyleCnt="3">
        <dgm:presLayoutVars>
          <dgm:bulletEnabled val="1"/>
        </dgm:presLayoutVars>
      </dgm:prSet>
      <dgm:spPr/>
    </dgm:pt>
    <dgm:pt modelId="{66178DE6-F021-4BEB-AEBF-3876B34EFD61}" type="pres">
      <dgm:prSet presAssocID="{56FA5FC8-8E8A-48BC-884D-2A3798185113}" presName="ThreeConn_1-2" presStyleLbl="fgAccFollowNode1" presStyleIdx="0" presStyleCnt="2">
        <dgm:presLayoutVars>
          <dgm:bulletEnabled val="1"/>
        </dgm:presLayoutVars>
      </dgm:prSet>
      <dgm:spPr/>
    </dgm:pt>
    <dgm:pt modelId="{C56BA887-C66E-4393-929A-75FECD945297}" type="pres">
      <dgm:prSet presAssocID="{56FA5FC8-8E8A-48BC-884D-2A3798185113}" presName="ThreeConn_2-3" presStyleLbl="fgAccFollowNode1" presStyleIdx="1" presStyleCnt="2">
        <dgm:presLayoutVars>
          <dgm:bulletEnabled val="1"/>
        </dgm:presLayoutVars>
      </dgm:prSet>
      <dgm:spPr/>
    </dgm:pt>
    <dgm:pt modelId="{9C798653-8448-49C3-9326-523BA09CF367}" type="pres">
      <dgm:prSet presAssocID="{56FA5FC8-8E8A-48BC-884D-2A3798185113}" presName="ThreeNodes_1_text" presStyleLbl="node1" presStyleIdx="2" presStyleCnt="3">
        <dgm:presLayoutVars>
          <dgm:bulletEnabled val="1"/>
        </dgm:presLayoutVars>
      </dgm:prSet>
      <dgm:spPr/>
    </dgm:pt>
    <dgm:pt modelId="{BDEF490F-0B0A-4FEB-A94C-75752FBF8326}" type="pres">
      <dgm:prSet presAssocID="{56FA5FC8-8E8A-48BC-884D-2A3798185113}" presName="ThreeNodes_2_text" presStyleLbl="node1" presStyleIdx="2" presStyleCnt="3">
        <dgm:presLayoutVars>
          <dgm:bulletEnabled val="1"/>
        </dgm:presLayoutVars>
      </dgm:prSet>
      <dgm:spPr/>
    </dgm:pt>
    <dgm:pt modelId="{314EE659-93CD-4DCC-9A65-6D2407E9B3CC}" type="pres">
      <dgm:prSet presAssocID="{56FA5FC8-8E8A-48BC-884D-2A379818511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86A4215-9C44-4714-A417-E52C27E4D896}" type="presOf" srcId="{7DBEC002-990C-4132-B18B-3F813FB5BBCB}" destId="{9C798653-8448-49C3-9326-523BA09CF367}" srcOrd="1" destOrd="0" presId="urn:microsoft.com/office/officeart/2005/8/layout/vProcess5"/>
    <dgm:cxn modelId="{1951F132-F9DD-4105-B29A-58FB94652823}" type="presOf" srcId="{3E0AE590-74A3-4896-A950-241E034DDF86}" destId="{66178DE6-F021-4BEB-AEBF-3876B34EFD61}" srcOrd="0" destOrd="0" presId="urn:microsoft.com/office/officeart/2005/8/layout/vProcess5"/>
    <dgm:cxn modelId="{9773B13E-CA56-4C64-A75B-9161943F871C}" type="presOf" srcId="{56FA5FC8-8E8A-48BC-884D-2A3798185113}" destId="{508C3A7D-C9B5-48A8-B321-98EEA9E6A496}" srcOrd="0" destOrd="0" presId="urn:microsoft.com/office/officeart/2005/8/layout/vProcess5"/>
    <dgm:cxn modelId="{3931CF3E-4EAC-4277-A87F-C19E52117816}" type="presOf" srcId="{7DBEC002-990C-4132-B18B-3F813FB5BBCB}" destId="{02340E42-2562-4E26-B48B-901FC2C8CDE7}" srcOrd="0" destOrd="0" presId="urn:microsoft.com/office/officeart/2005/8/layout/vProcess5"/>
    <dgm:cxn modelId="{941C1648-ED48-4A08-ACFE-9D7C4E996A72}" type="presOf" srcId="{70DE788E-1E20-4E8A-AD37-AD4F62316A45}" destId="{314EE659-93CD-4DCC-9A65-6D2407E9B3CC}" srcOrd="1" destOrd="0" presId="urn:microsoft.com/office/officeart/2005/8/layout/vProcess5"/>
    <dgm:cxn modelId="{5CAD8E53-8799-4511-86B2-5577D969EAEB}" srcId="{56FA5FC8-8E8A-48BC-884D-2A3798185113}" destId="{7DBEC002-990C-4132-B18B-3F813FB5BBCB}" srcOrd="0" destOrd="0" parTransId="{295383E5-6ADA-44F5-9C34-2329DEED410B}" sibTransId="{3E0AE590-74A3-4896-A950-241E034DDF86}"/>
    <dgm:cxn modelId="{51FCD17A-A128-4011-A77F-6BF17056720B}" srcId="{56FA5FC8-8E8A-48BC-884D-2A3798185113}" destId="{70DE788E-1E20-4E8A-AD37-AD4F62316A45}" srcOrd="2" destOrd="0" parTransId="{F7D70591-C5B8-4D54-B544-BB84B9C11750}" sibTransId="{4A89F040-7D9A-49FA-9021-AF0AC53A8201}"/>
    <dgm:cxn modelId="{2655CB85-607A-476F-A089-C1B3D357FFFC}" type="presOf" srcId="{EDFC2E36-777D-4D6E-9560-4DE343172D97}" destId="{BDEF490F-0B0A-4FEB-A94C-75752FBF8326}" srcOrd="1" destOrd="0" presId="urn:microsoft.com/office/officeart/2005/8/layout/vProcess5"/>
    <dgm:cxn modelId="{E4D4D3CC-4F67-4CB3-84E7-9423F03A2C7E}" type="presOf" srcId="{FB929AC1-8D25-4D6B-8197-E164289D092E}" destId="{C56BA887-C66E-4393-929A-75FECD945297}" srcOrd="0" destOrd="0" presId="urn:microsoft.com/office/officeart/2005/8/layout/vProcess5"/>
    <dgm:cxn modelId="{223859D2-C82A-4432-A702-575509106BE2}" srcId="{56FA5FC8-8E8A-48BC-884D-2A3798185113}" destId="{EDFC2E36-777D-4D6E-9560-4DE343172D97}" srcOrd="1" destOrd="0" parTransId="{7722BCF1-9CC9-4F14-9B06-E665E2771351}" sibTransId="{FB929AC1-8D25-4D6B-8197-E164289D092E}"/>
    <dgm:cxn modelId="{81A128EE-4E14-4BAC-8FE1-75E769EAE826}" type="presOf" srcId="{EDFC2E36-777D-4D6E-9560-4DE343172D97}" destId="{49C8ECAF-04BF-4653-A126-C0C81022F0BF}" srcOrd="0" destOrd="0" presId="urn:microsoft.com/office/officeart/2005/8/layout/vProcess5"/>
    <dgm:cxn modelId="{2078CAFD-7221-4D2A-89B9-30F865B8B899}" type="presOf" srcId="{70DE788E-1E20-4E8A-AD37-AD4F62316A45}" destId="{46EE29B2-0998-4E9B-AE6F-13EA545EB5AA}" srcOrd="0" destOrd="0" presId="urn:microsoft.com/office/officeart/2005/8/layout/vProcess5"/>
    <dgm:cxn modelId="{FB8A31A1-4FC9-4EA7-932A-1172601D4B44}" type="presParOf" srcId="{508C3A7D-C9B5-48A8-B321-98EEA9E6A496}" destId="{A9A09815-ACE2-4886-B725-76BF60ECC596}" srcOrd="0" destOrd="0" presId="urn:microsoft.com/office/officeart/2005/8/layout/vProcess5"/>
    <dgm:cxn modelId="{389CE3E2-BC6D-446E-A6C3-EE6B6E8CE579}" type="presParOf" srcId="{508C3A7D-C9B5-48A8-B321-98EEA9E6A496}" destId="{02340E42-2562-4E26-B48B-901FC2C8CDE7}" srcOrd="1" destOrd="0" presId="urn:microsoft.com/office/officeart/2005/8/layout/vProcess5"/>
    <dgm:cxn modelId="{81E48410-646F-4118-A2B3-06AF14F298EB}" type="presParOf" srcId="{508C3A7D-C9B5-48A8-B321-98EEA9E6A496}" destId="{49C8ECAF-04BF-4653-A126-C0C81022F0BF}" srcOrd="2" destOrd="0" presId="urn:microsoft.com/office/officeart/2005/8/layout/vProcess5"/>
    <dgm:cxn modelId="{0E3C7FBF-6284-49EF-BB3D-9B2BFDCFBE6C}" type="presParOf" srcId="{508C3A7D-C9B5-48A8-B321-98EEA9E6A496}" destId="{46EE29B2-0998-4E9B-AE6F-13EA545EB5AA}" srcOrd="3" destOrd="0" presId="urn:microsoft.com/office/officeart/2005/8/layout/vProcess5"/>
    <dgm:cxn modelId="{1BAD2C8F-8B69-497B-AA42-5FD3F7137AE4}" type="presParOf" srcId="{508C3A7D-C9B5-48A8-B321-98EEA9E6A496}" destId="{66178DE6-F021-4BEB-AEBF-3876B34EFD61}" srcOrd="4" destOrd="0" presId="urn:microsoft.com/office/officeart/2005/8/layout/vProcess5"/>
    <dgm:cxn modelId="{32BC6A6A-9A82-47AA-AB52-9A24CC7AAC27}" type="presParOf" srcId="{508C3A7D-C9B5-48A8-B321-98EEA9E6A496}" destId="{C56BA887-C66E-4393-929A-75FECD945297}" srcOrd="5" destOrd="0" presId="urn:microsoft.com/office/officeart/2005/8/layout/vProcess5"/>
    <dgm:cxn modelId="{26B8878C-2567-4A80-A424-CF1146030315}" type="presParOf" srcId="{508C3A7D-C9B5-48A8-B321-98EEA9E6A496}" destId="{9C798653-8448-49C3-9326-523BA09CF367}" srcOrd="6" destOrd="0" presId="urn:microsoft.com/office/officeart/2005/8/layout/vProcess5"/>
    <dgm:cxn modelId="{73EC0EBF-B699-4AAA-896E-0B2BB08BC67D}" type="presParOf" srcId="{508C3A7D-C9B5-48A8-B321-98EEA9E6A496}" destId="{BDEF490F-0B0A-4FEB-A94C-75752FBF8326}" srcOrd="7" destOrd="0" presId="urn:microsoft.com/office/officeart/2005/8/layout/vProcess5"/>
    <dgm:cxn modelId="{507F5F50-EBB1-4CAB-A3EA-BCA1E2E08384}" type="presParOf" srcId="{508C3A7D-C9B5-48A8-B321-98EEA9E6A496}" destId="{314EE659-93CD-4DCC-9A65-6D2407E9B3C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FA5FC8-8E8A-48BC-884D-2A3798185113}" type="doc">
      <dgm:prSet loTypeId="urn:microsoft.com/office/officeart/2009/layout/CircleArrowProcess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BEC002-990C-4132-B18B-3F813FB5BBCB}">
      <dgm:prSet custT="1"/>
      <dgm:spPr/>
      <dgm:t>
        <a:bodyPr/>
        <a:lstStyle/>
        <a:p>
          <a:r>
            <a:rPr lang="en-US" sz="1400" dirty="0"/>
            <a:t>Lidar &amp; Camera </a:t>
          </a:r>
        </a:p>
        <a:p>
          <a:r>
            <a:rPr lang="en-US" sz="1400" dirty="0"/>
            <a:t>Calibration</a:t>
          </a:r>
          <a:r>
            <a:rPr lang="ko-KR" altLang="en-US" sz="1400" dirty="0"/>
            <a:t> 예제</a:t>
          </a:r>
          <a:endParaRPr lang="en-US" sz="1400" dirty="0"/>
        </a:p>
      </dgm:t>
    </dgm:pt>
    <dgm:pt modelId="{295383E5-6ADA-44F5-9C34-2329DEED410B}" type="parTrans" cxnId="{5CAD8E53-8799-4511-86B2-5577D969EAEB}">
      <dgm:prSet/>
      <dgm:spPr/>
      <dgm:t>
        <a:bodyPr/>
        <a:lstStyle/>
        <a:p>
          <a:endParaRPr lang="en-US"/>
        </a:p>
      </dgm:t>
    </dgm:pt>
    <dgm:pt modelId="{3E0AE590-74A3-4896-A950-241E034DDF86}" type="sibTrans" cxnId="{5CAD8E53-8799-4511-86B2-5577D969EAEB}">
      <dgm:prSet/>
      <dgm:spPr/>
      <dgm:t>
        <a:bodyPr/>
        <a:lstStyle/>
        <a:p>
          <a:endParaRPr lang="en-US"/>
        </a:p>
      </dgm:t>
    </dgm:pt>
    <dgm:pt modelId="{70DE788E-1E20-4E8A-AD37-AD4F62316A45}">
      <dgm:prSet custT="1"/>
      <dgm:spPr/>
      <dgm:t>
        <a:bodyPr/>
        <a:lstStyle/>
        <a:p>
          <a:r>
            <a:rPr lang="ko-KR" altLang="en-US" sz="1400" dirty="0"/>
            <a:t>색깔별로 </a:t>
          </a:r>
          <a:r>
            <a:rPr lang="en-US" altLang="ko-KR" sz="1400" dirty="0"/>
            <a:t>3D Mapping </a:t>
          </a:r>
          <a:r>
            <a:rPr lang="ko-KR" altLang="en-US" sz="1400" dirty="0"/>
            <a:t>후 방향전환 시스템 고려</a:t>
          </a:r>
          <a:endParaRPr lang="en-US" sz="1400" dirty="0"/>
        </a:p>
      </dgm:t>
    </dgm:pt>
    <dgm:pt modelId="{F7D70591-C5B8-4D54-B544-BB84B9C11750}" type="parTrans" cxnId="{51FCD17A-A128-4011-A77F-6BF17056720B}">
      <dgm:prSet/>
      <dgm:spPr/>
      <dgm:t>
        <a:bodyPr/>
        <a:lstStyle/>
        <a:p>
          <a:endParaRPr lang="en-US"/>
        </a:p>
      </dgm:t>
    </dgm:pt>
    <dgm:pt modelId="{4A89F040-7D9A-49FA-9021-AF0AC53A8201}" type="sibTrans" cxnId="{51FCD17A-A128-4011-A77F-6BF17056720B}">
      <dgm:prSet/>
      <dgm:spPr/>
      <dgm:t>
        <a:bodyPr/>
        <a:lstStyle/>
        <a:p>
          <a:endParaRPr lang="en-US"/>
        </a:p>
      </dgm:t>
    </dgm:pt>
    <dgm:pt modelId="{0748FAC8-E8C5-4203-897F-70D95D2AA94F}">
      <dgm:prSet custT="1"/>
      <dgm:spPr/>
      <dgm:t>
        <a:bodyPr/>
        <a:lstStyle/>
        <a:p>
          <a:r>
            <a:rPr lang="en-US" sz="1400" dirty="0" err="1"/>
            <a:t>TargetCar</a:t>
          </a:r>
          <a:r>
            <a:rPr lang="en-US" sz="1400" dirty="0"/>
            <a:t> </a:t>
          </a:r>
          <a:r>
            <a:rPr lang="ko-KR" altLang="en-US" sz="1400" dirty="0"/>
            <a:t>만을 추적해 따라가는 </a:t>
          </a:r>
          <a:r>
            <a:rPr lang="en-US" altLang="ko-KR" sz="1400" dirty="0"/>
            <a:t>Cruise control system </a:t>
          </a:r>
          <a:r>
            <a:rPr lang="ko-KR" altLang="en-US" sz="1400" dirty="0"/>
            <a:t>설계</a:t>
          </a:r>
          <a:endParaRPr lang="en-US" sz="1400" dirty="0"/>
        </a:p>
      </dgm:t>
    </dgm:pt>
    <dgm:pt modelId="{ADAC4E43-E8DC-43BC-B8A8-111217E39D4F}" type="parTrans" cxnId="{79658C72-8056-430E-930B-0F0B453B2D68}">
      <dgm:prSet/>
      <dgm:spPr/>
      <dgm:t>
        <a:bodyPr/>
        <a:lstStyle/>
        <a:p>
          <a:endParaRPr lang="en-US"/>
        </a:p>
      </dgm:t>
    </dgm:pt>
    <dgm:pt modelId="{4A2AD5F1-78AD-4456-9762-953C536CD9B1}" type="sibTrans" cxnId="{79658C72-8056-430E-930B-0F0B453B2D68}">
      <dgm:prSet/>
      <dgm:spPr/>
      <dgm:t>
        <a:bodyPr/>
        <a:lstStyle/>
        <a:p>
          <a:endParaRPr lang="en-US"/>
        </a:p>
      </dgm:t>
    </dgm:pt>
    <dgm:pt modelId="{0AEBD826-D898-4AEC-8D37-EE290DA5807F}">
      <dgm:prSet custT="1"/>
      <dgm:spPr/>
      <dgm:t>
        <a:bodyPr/>
        <a:lstStyle/>
        <a:p>
          <a:r>
            <a:rPr lang="en-US" sz="1400" dirty="0" err="1"/>
            <a:t>TargetCar</a:t>
          </a:r>
          <a:r>
            <a:rPr lang="ko-KR" altLang="en-US" sz="1400" dirty="0"/>
            <a:t>만을 따라가는 시스템의 범용적 측면에서 한계를 느낌</a:t>
          </a:r>
          <a:endParaRPr lang="en-US" sz="1400" dirty="0"/>
        </a:p>
      </dgm:t>
    </dgm:pt>
    <dgm:pt modelId="{67AE6B11-C491-4258-BFC6-8A799AB10B1E}" type="parTrans" cxnId="{28B43B5B-E362-40D3-8F19-7491EFD14B5E}">
      <dgm:prSet/>
      <dgm:spPr/>
      <dgm:t>
        <a:bodyPr/>
        <a:lstStyle/>
        <a:p>
          <a:pPr latinLnBrk="1"/>
          <a:endParaRPr lang="ko-KR" altLang="en-US"/>
        </a:p>
      </dgm:t>
    </dgm:pt>
    <dgm:pt modelId="{064B42FC-F21F-44EC-A246-AEAEF8B705F2}" type="sibTrans" cxnId="{28B43B5B-E362-40D3-8F19-7491EFD14B5E}">
      <dgm:prSet/>
      <dgm:spPr/>
      <dgm:t>
        <a:bodyPr/>
        <a:lstStyle/>
        <a:p>
          <a:pPr latinLnBrk="1"/>
          <a:endParaRPr lang="ko-KR" altLang="en-US"/>
        </a:p>
      </dgm:t>
    </dgm:pt>
    <dgm:pt modelId="{70EB09E8-5A93-4081-97A7-20ABA1F7C304}">
      <dgm:prSet custT="1"/>
      <dgm:spPr/>
      <dgm:t>
        <a:bodyPr/>
        <a:lstStyle/>
        <a:p>
          <a:r>
            <a:rPr lang="ko-KR" altLang="en-US" sz="1400" dirty="0"/>
            <a:t>최종 주제 설정</a:t>
          </a:r>
          <a:endParaRPr lang="en-US" sz="1400" dirty="0"/>
        </a:p>
      </dgm:t>
    </dgm:pt>
    <dgm:pt modelId="{64AD8746-C5BF-4823-9622-DDF463C9C4B3}" type="parTrans" cxnId="{C5423A22-2506-4B66-BDF3-58A095A0FC2F}">
      <dgm:prSet/>
      <dgm:spPr/>
      <dgm:t>
        <a:bodyPr/>
        <a:lstStyle/>
        <a:p>
          <a:pPr latinLnBrk="1"/>
          <a:endParaRPr lang="ko-KR" altLang="en-US"/>
        </a:p>
      </dgm:t>
    </dgm:pt>
    <dgm:pt modelId="{CC2382A0-6B96-4326-9FC6-7BB7849F119F}" type="sibTrans" cxnId="{C5423A22-2506-4B66-BDF3-58A095A0FC2F}">
      <dgm:prSet/>
      <dgm:spPr/>
      <dgm:t>
        <a:bodyPr/>
        <a:lstStyle/>
        <a:p>
          <a:pPr latinLnBrk="1"/>
          <a:endParaRPr lang="ko-KR" altLang="en-US"/>
        </a:p>
      </dgm:t>
    </dgm:pt>
    <dgm:pt modelId="{F8FAA608-FBD3-4419-ACE8-52E934715BC4}" type="pres">
      <dgm:prSet presAssocID="{56FA5FC8-8E8A-48BC-884D-2A379818511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D290146-1F87-46DD-9DCC-168748E188BE}" type="pres">
      <dgm:prSet presAssocID="{7DBEC002-990C-4132-B18B-3F813FB5BBCB}" presName="Accent1" presStyleCnt="0"/>
      <dgm:spPr/>
    </dgm:pt>
    <dgm:pt modelId="{E3D01E55-02FC-4EB9-8FD2-F2CDDE9FDBEF}" type="pres">
      <dgm:prSet presAssocID="{7DBEC002-990C-4132-B18B-3F813FB5BBCB}" presName="Accent" presStyleLbl="node1" presStyleIdx="0" presStyleCnt="5" custAng="17082806" custScaleX="173255" custScaleY="169401" custLinFactX="-100000" custLinFactNeighborX="-121277" custLinFactNeighborY="64337"/>
      <dgm:spPr/>
    </dgm:pt>
    <dgm:pt modelId="{B554DB05-ED79-476C-8E09-68522E6B354C}" type="pres">
      <dgm:prSet presAssocID="{7DBEC002-990C-4132-B18B-3F813FB5BBCB}" presName="Parent1" presStyleLbl="revTx" presStyleIdx="0" presStyleCnt="5" custScaleX="230226" custScaleY="170856" custLinFactX="-198218" custLinFactY="100000" custLinFactNeighborX="-200000" custLinFactNeighborY="124383">
        <dgm:presLayoutVars>
          <dgm:chMax val="1"/>
          <dgm:chPref val="1"/>
          <dgm:bulletEnabled val="1"/>
        </dgm:presLayoutVars>
      </dgm:prSet>
      <dgm:spPr/>
    </dgm:pt>
    <dgm:pt modelId="{ACD4D828-3676-4ACE-AEF6-22FD7133CF78}" type="pres">
      <dgm:prSet presAssocID="{70DE788E-1E20-4E8A-AD37-AD4F62316A45}" presName="Accent2" presStyleCnt="0"/>
      <dgm:spPr/>
    </dgm:pt>
    <dgm:pt modelId="{14DE1377-49A3-46AB-AC56-39A4B951BFA0}" type="pres">
      <dgm:prSet presAssocID="{70DE788E-1E20-4E8A-AD37-AD4F62316A45}" presName="Accent" presStyleLbl="node1" presStyleIdx="1" presStyleCnt="5" custAng="14868474" custScaleX="183496" custScaleY="179973" custLinFactNeighborX="-75839" custLinFactNeighborY="58926"/>
      <dgm:spPr/>
    </dgm:pt>
    <dgm:pt modelId="{97DD1D15-F0C4-4E53-A62C-273C935C8A4A}" type="pres">
      <dgm:prSet presAssocID="{70DE788E-1E20-4E8A-AD37-AD4F62316A45}" presName="Parent2" presStyleLbl="revTx" presStyleIdx="1" presStyleCnt="5" custScaleX="165504" custScaleY="206295" custLinFactX="-38762" custLinFactY="100000" custLinFactNeighborX="-100000" custLinFactNeighborY="150976">
        <dgm:presLayoutVars>
          <dgm:chMax val="1"/>
          <dgm:chPref val="1"/>
          <dgm:bulletEnabled val="1"/>
        </dgm:presLayoutVars>
      </dgm:prSet>
      <dgm:spPr/>
    </dgm:pt>
    <dgm:pt modelId="{BB8C377C-FEF4-465C-9EB0-6F16046E77E1}" type="pres">
      <dgm:prSet presAssocID="{0748FAC8-E8C5-4203-897F-70D95D2AA94F}" presName="Accent3" presStyleCnt="0"/>
      <dgm:spPr/>
    </dgm:pt>
    <dgm:pt modelId="{D9EA365F-A8D4-48FE-A79F-A2ECC0AE1E61}" type="pres">
      <dgm:prSet presAssocID="{0748FAC8-E8C5-4203-897F-70D95D2AA94F}" presName="Accent" presStyleLbl="node1" presStyleIdx="2" presStyleCnt="5" custAng="18156868" custScaleX="180865" custScaleY="180927" custLinFactNeighborX="19468" custLinFactNeighborY="-48521"/>
      <dgm:spPr/>
    </dgm:pt>
    <dgm:pt modelId="{03915DD9-8017-4E79-90F5-6B5619D8F7F8}" type="pres">
      <dgm:prSet presAssocID="{0748FAC8-E8C5-4203-897F-70D95D2AA94F}" presName="Parent3" presStyleLbl="revTx" presStyleIdx="2" presStyleCnt="5" custScaleX="150321" custScaleY="140828" custLinFactY="-100000" custLinFactNeighborX="33809" custLinFactNeighborY="-104036">
        <dgm:presLayoutVars>
          <dgm:chMax val="1"/>
          <dgm:chPref val="1"/>
          <dgm:bulletEnabled val="1"/>
        </dgm:presLayoutVars>
      </dgm:prSet>
      <dgm:spPr/>
    </dgm:pt>
    <dgm:pt modelId="{19B27769-833B-458E-9E4C-FAAA6B2D2027}" type="pres">
      <dgm:prSet presAssocID="{0AEBD826-D898-4AEC-8D37-EE290DA5807F}" presName="Accent4" presStyleCnt="0"/>
      <dgm:spPr/>
    </dgm:pt>
    <dgm:pt modelId="{674416B2-B1E5-4F41-9119-47821EFC4CA9}" type="pres">
      <dgm:prSet presAssocID="{0AEBD826-D898-4AEC-8D37-EE290DA5807F}" presName="Accent" presStyleLbl="node1" presStyleIdx="3" presStyleCnt="5" custAng="15553491" custScaleX="171187" custScaleY="175342" custLinFactX="55918" custLinFactNeighborX="100000" custLinFactNeighborY="-21917"/>
      <dgm:spPr/>
    </dgm:pt>
    <dgm:pt modelId="{3F2959AB-341E-4C2F-B465-87628D31127F}" type="pres">
      <dgm:prSet presAssocID="{0AEBD826-D898-4AEC-8D37-EE290DA5807F}" presName="Parent4" presStyleLbl="revTx" presStyleIdx="3" presStyleCnt="5" custScaleX="139320" custScaleY="163748" custLinFactX="100000" custLinFactNeighborX="180395" custLinFactNeighborY="-66569">
        <dgm:presLayoutVars>
          <dgm:chMax val="1"/>
          <dgm:chPref val="1"/>
          <dgm:bulletEnabled val="1"/>
        </dgm:presLayoutVars>
      </dgm:prSet>
      <dgm:spPr/>
    </dgm:pt>
    <dgm:pt modelId="{EAA73AC3-1645-468F-BCC2-09925FB606A6}" type="pres">
      <dgm:prSet presAssocID="{70EB09E8-5A93-4081-97A7-20ABA1F7C304}" presName="Accent5" presStyleCnt="0"/>
      <dgm:spPr/>
    </dgm:pt>
    <dgm:pt modelId="{0E10F6CB-0746-4A95-B8A7-823E7C32EB94}" type="pres">
      <dgm:prSet presAssocID="{70EB09E8-5A93-4081-97A7-20ABA1F7C304}" presName="Accent" presStyleLbl="node1" presStyleIdx="4" presStyleCnt="5" custAng="18018251" custScaleX="186164" custScaleY="185815" custLinFactX="100000" custLinFactY="-37347" custLinFactNeighborX="198972" custLinFactNeighborY="-100000"/>
      <dgm:spPr/>
    </dgm:pt>
    <dgm:pt modelId="{A91B25F5-C932-4EC7-950E-593EEA4D8716}" type="pres">
      <dgm:prSet presAssocID="{70EB09E8-5A93-4081-97A7-20ABA1F7C304}" presName="Parent5" presStyleLbl="revTx" presStyleIdx="4" presStyleCnt="5" custScaleX="173070" custLinFactX="200000" custLinFactY="-200000" custLinFactNeighborX="259899" custLinFactNeighborY="-239673">
        <dgm:presLayoutVars>
          <dgm:chMax val="1"/>
          <dgm:chPref val="1"/>
          <dgm:bulletEnabled val="1"/>
        </dgm:presLayoutVars>
      </dgm:prSet>
      <dgm:spPr/>
    </dgm:pt>
  </dgm:ptLst>
  <dgm:cxnLst>
    <dgm:cxn modelId="{F758D109-62A3-4228-B545-D69D028EB51A}" type="presOf" srcId="{70EB09E8-5A93-4081-97A7-20ABA1F7C304}" destId="{A91B25F5-C932-4EC7-950E-593EEA4D8716}" srcOrd="0" destOrd="0" presId="urn:microsoft.com/office/officeart/2009/layout/CircleArrowProcess"/>
    <dgm:cxn modelId="{35A6810F-438D-4476-9608-DA228E487A59}" type="presOf" srcId="{56FA5FC8-8E8A-48BC-884D-2A3798185113}" destId="{F8FAA608-FBD3-4419-ACE8-52E934715BC4}" srcOrd="0" destOrd="0" presId="urn:microsoft.com/office/officeart/2009/layout/CircleArrowProcess"/>
    <dgm:cxn modelId="{C5423A22-2506-4B66-BDF3-58A095A0FC2F}" srcId="{56FA5FC8-8E8A-48BC-884D-2A3798185113}" destId="{70EB09E8-5A93-4081-97A7-20ABA1F7C304}" srcOrd="4" destOrd="0" parTransId="{64AD8746-C5BF-4823-9622-DDF463C9C4B3}" sibTransId="{CC2382A0-6B96-4326-9FC6-7BB7849F119F}"/>
    <dgm:cxn modelId="{28B43B5B-E362-40D3-8F19-7491EFD14B5E}" srcId="{56FA5FC8-8E8A-48BC-884D-2A3798185113}" destId="{0AEBD826-D898-4AEC-8D37-EE290DA5807F}" srcOrd="3" destOrd="0" parTransId="{67AE6B11-C491-4258-BFC6-8A799AB10B1E}" sibTransId="{064B42FC-F21F-44EC-A246-AEAEF8B705F2}"/>
    <dgm:cxn modelId="{79658C72-8056-430E-930B-0F0B453B2D68}" srcId="{56FA5FC8-8E8A-48BC-884D-2A3798185113}" destId="{0748FAC8-E8C5-4203-897F-70D95D2AA94F}" srcOrd="2" destOrd="0" parTransId="{ADAC4E43-E8DC-43BC-B8A8-111217E39D4F}" sibTransId="{4A2AD5F1-78AD-4456-9762-953C536CD9B1}"/>
    <dgm:cxn modelId="{5CAD8E53-8799-4511-86B2-5577D969EAEB}" srcId="{56FA5FC8-8E8A-48BC-884D-2A3798185113}" destId="{7DBEC002-990C-4132-B18B-3F813FB5BBCB}" srcOrd="0" destOrd="0" parTransId="{295383E5-6ADA-44F5-9C34-2329DEED410B}" sibTransId="{3E0AE590-74A3-4896-A950-241E034DDF86}"/>
    <dgm:cxn modelId="{94FFD357-4A41-4481-9F3B-307B223C9585}" type="presOf" srcId="{7DBEC002-990C-4132-B18B-3F813FB5BBCB}" destId="{B554DB05-ED79-476C-8E09-68522E6B354C}" srcOrd="0" destOrd="0" presId="urn:microsoft.com/office/officeart/2009/layout/CircleArrowProcess"/>
    <dgm:cxn modelId="{51FCD17A-A128-4011-A77F-6BF17056720B}" srcId="{56FA5FC8-8E8A-48BC-884D-2A3798185113}" destId="{70DE788E-1E20-4E8A-AD37-AD4F62316A45}" srcOrd="1" destOrd="0" parTransId="{F7D70591-C5B8-4D54-B544-BB84B9C11750}" sibTransId="{4A89F040-7D9A-49FA-9021-AF0AC53A8201}"/>
    <dgm:cxn modelId="{D9C21697-9580-4F7D-B375-9E1F8597AD70}" type="presOf" srcId="{0748FAC8-E8C5-4203-897F-70D95D2AA94F}" destId="{03915DD9-8017-4E79-90F5-6B5619D8F7F8}" srcOrd="0" destOrd="0" presId="urn:microsoft.com/office/officeart/2009/layout/CircleArrowProcess"/>
    <dgm:cxn modelId="{780C6C98-A6D1-4F10-8EE8-BFD773AD18D8}" type="presOf" srcId="{0AEBD826-D898-4AEC-8D37-EE290DA5807F}" destId="{3F2959AB-341E-4C2F-B465-87628D31127F}" srcOrd="0" destOrd="0" presId="urn:microsoft.com/office/officeart/2009/layout/CircleArrowProcess"/>
    <dgm:cxn modelId="{D65498BB-FC76-490B-A40B-063E33D98161}" type="presOf" srcId="{70DE788E-1E20-4E8A-AD37-AD4F62316A45}" destId="{97DD1D15-F0C4-4E53-A62C-273C935C8A4A}" srcOrd="0" destOrd="0" presId="urn:microsoft.com/office/officeart/2009/layout/CircleArrowProcess"/>
    <dgm:cxn modelId="{B74FD117-A565-4323-8A4B-05F375D9AFC7}" type="presParOf" srcId="{F8FAA608-FBD3-4419-ACE8-52E934715BC4}" destId="{7D290146-1F87-46DD-9DCC-168748E188BE}" srcOrd="0" destOrd="0" presId="urn:microsoft.com/office/officeart/2009/layout/CircleArrowProcess"/>
    <dgm:cxn modelId="{D99E0219-46BF-4B43-B940-F3FAD5636120}" type="presParOf" srcId="{7D290146-1F87-46DD-9DCC-168748E188BE}" destId="{E3D01E55-02FC-4EB9-8FD2-F2CDDE9FDBEF}" srcOrd="0" destOrd="0" presId="urn:microsoft.com/office/officeart/2009/layout/CircleArrowProcess"/>
    <dgm:cxn modelId="{149A93EB-F383-4D8E-A671-8D924EF80FDD}" type="presParOf" srcId="{F8FAA608-FBD3-4419-ACE8-52E934715BC4}" destId="{B554DB05-ED79-476C-8E09-68522E6B354C}" srcOrd="1" destOrd="0" presId="urn:microsoft.com/office/officeart/2009/layout/CircleArrowProcess"/>
    <dgm:cxn modelId="{79F41931-98AE-4346-B367-6D7E1881923A}" type="presParOf" srcId="{F8FAA608-FBD3-4419-ACE8-52E934715BC4}" destId="{ACD4D828-3676-4ACE-AEF6-22FD7133CF78}" srcOrd="2" destOrd="0" presId="urn:microsoft.com/office/officeart/2009/layout/CircleArrowProcess"/>
    <dgm:cxn modelId="{7FFF4725-A025-48FC-93D2-DB19C4BF2BDB}" type="presParOf" srcId="{ACD4D828-3676-4ACE-AEF6-22FD7133CF78}" destId="{14DE1377-49A3-46AB-AC56-39A4B951BFA0}" srcOrd="0" destOrd="0" presId="urn:microsoft.com/office/officeart/2009/layout/CircleArrowProcess"/>
    <dgm:cxn modelId="{9A3A2BF9-584A-4C59-B001-3E0CA7FA0914}" type="presParOf" srcId="{F8FAA608-FBD3-4419-ACE8-52E934715BC4}" destId="{97DD1D15-F0C4-4E53-A62C-273C935C8A4A}" srcOrd="3" destOrd="0" presId="urn:microsoft.com/office/officeart/2009/layout/CircleArrowProcess"/>
    <dgm:cxn modelId="{0BEB24C3-656D-4F90-B332-446C69ADBD45}" type="presParOf" srcId="{F8FAA608-FBD3-4419-ACE8-52E934715BC4}" destId="{BB8C377C-FEF4-465C-9EB0-6F16046E77E1}" srcOrd="4" destOrd="0" presId="urn:microsoft.com/office/officeart/2009/layout/CircleArrowProcess"/>
    <dgm:cxn modelId="{5D7E79E1-D967-4338-A0B7-B4C6EDBDDB13}" type="presParOf" srcId="{BB8C377C-FEF4-465C-9EB0-6F16046E77E1}" destId="{D9EA365F-A8D4-48FE-A79F-A2ECC0AE1E61}" srcOrd="0" destOrd="0" presId="urn:microsoft.com/office/officeart/2009/layout/CircleArrowProcess"/>
    <dgm:cxn modelId="{F0D48643-CFD2-4246-BDAB-ABD83CA02D6F}" type="presParOf" srcId="{F8FAA608-FBD3-4419-ACE8-52E934715BC4}" destId="{03915DD9-8017-4E79-90F5-6B5619D8F7F8}" srcOrd="5" destOrd="0" presId="urn:microsoft.com/office/officeart/2009/layout/CircleArrowProcess"/>
    <dgm:cxn modelId="{BB6420CA-3A7F-4655-B806-CD9D2FA978BF}" type="presParOf" srcId="{F8FAA608-FBD3-4419-ACE8-52E934715BC4}" destId="{19B27769-833B-458E-9E4C-FAAA6B2D2027}" srcOrd="6" destOrd="0" presId="urn:microsoft.com/office/officeart/2009/layout/CircleArrowProcess"/>
    <dgm:cxn modelId="{C520015D-C565-45C6-8DC1-A6DA2BE4D42A}" type="presParOf" srcId="{19B27769-833B-458E-9E4C-FAAA6B2D2027}" destId="{674416B2-B1E5-4F41-9119-47821EFC4CA9}" srcOrd="0" destOrd="0" presId="urn:microsoft.com/office/officeart/2009/layout/CircleArrowProcess"/>
    <dgm:cxn modelId="{2989F3E5-CCF8-4EAB-A9BA-1B3D33FD2B70}" type="presParOf" srcId="{F8FAA608-FBD3-4419-ACE8-52E934715BC4}" destId="{3F2959AB-341E-4C2F-B465-87628D31127F}" srcOrd="7" destOrd="0" presId="urn:microsoft.com/office/officeart/2009/layout/CircleArrowProcess"/>
    <dgm:cxn modelId="{559EED0D-DE95-4269-9743-3A3AD992B4DA}" type="presParOf" srcId="{F8FAA608-FBD3-4419-ACE8-52E934715BC4}" destId="{EAA73AC3-1645-468F-BCC2-09925FB606A6}" srcOrd="8" destOrd="0" presId="urn:microsoft.com/office/officeart/2009/layout/CircleArrowProcess"/>
    <dgm:cxn modelId="{796B8E3E-AB08-4EF5-B1DD-ED07C1F11D4E}" type="presParOf" srcId="{EAA73AC3-1645-468F-BCC2-09925FB606A6}" destId="{0E10F6CB-0746-4A95-B8A7-823E7C32EB94}" srcOrd="0" destOrd="0" presId="urn:microsoft.com/office/officeart/2009/layout/CircleArrowProcess"/>
    <dgm:cxn modelId="{25EAEC71-7E02-46F0-BDB7-6B3F08DBB08C}" type="presParOf" srcId="{F8FAA608-FBD3-4419-ACE8-52E934715BC4}" destId="{A91B25F5-C932-4EC7-950E-593EEA4D8716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FA5FC8-8E8A-48BC-884D-2A379818511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BEC002-990C-4132-B18B-3F813FB5BBCB}">
      <dgm:prSet/>
      <dgm:spPr/>
      <dgm:t>
        <a:bodyPr/>
        <a:lstStyle/>
        <a:p>
          <a:r>
            <a:rPr lang="en-US" dirty="0"/>
            <a:t>Yolo</a:t>
          </a:r>
          <a:r>
            <a:rPr lang="ko-KR" altLang="en-US" dirty="0"/>
            <a:t>를 통한 </a:t>
          </a:r>
          <a:r>
            <a:rPr lang="en-US" altLang="ko-KR" dirty="0" err="1"/>
            <a:t>TargetCar</a:t>
          </a:r>
          <a:r>
            <a:rPr lang="en-US" altLang="ko-KR" dirty="0"/>
            <a:t> </a:t>
          </a:r>
          <a:r>
            <a:rPr lang="ko-KR" altLang="en-US" dirty="0"/>
            <a:t>객체탐지</a:t>
          </a:r>
          <a:endParaRPr lang="en-US" dirty="0"/>
        </a:p>
      </dgm:t>
    </dgm:pt>
    <dgm:pt modelId="{295383E5-6ADA-44F5-9C34-2329DEED410B}" type="parTrans" cxnId="{5CAD8E53-8799-4511-86B2-5577D969EAEB}">
      <dgm:prSet/>
      <dgm:spPr/>
      <dgm:t>
        <a:bodyPr/>
        <a:lstStyle/>
        <a:p>
          <a:endParaRPr lang="en-US"/>
        </a:p>
      </dgm:t>
    </dgm:pt>
    <dgm:pt modelId="{3E0AE590-74A3-4896-A950-241E034DDF86}" type="sibTrans" cxnId="{5CAD8E53-8799-4511-86B2-5577D969EAEB}">
      <dgm:prSet/>
      <dgm:spPr/>
      <dgm:t>
        <a:bodyPr/>
        <a:lstStyle/>
        <a:p>
          <a:endParaRPr lang="en-US"/>
        </a:p>
      </dgm:t>
    </dgm:pt>
    <dgm:pt modelId="{70DE788E-1E20-4E8A-AD37-AD4F62316A45}">
      <dgm:prSet/>
      <dgm:spPr/>
      <dgm:t>
        <a:bodyPr/>
        <a:lstStyle/>
        <a:p>
          <a:r>
            <a:rPr lang="en-US" dirty="0"/>
            <a:t>Lidar &amp; Camera Calibration</a:t>
          </a:r>
        </a:p>
      </dgm:t>
    </dgm:pt>
    <dgm:pt modelId="{F7D70591-C5B8-4D54-B544-BB84B9C11750}" type="parTrans" cxnId="{51FCD17A-A128-4011-A77F-6BF17056720B}">
      <dgm:prSet/>
      <dgm:spPr/>
      <dgm:t>
        <a:bodyPr/>
        <a:lstStyle/>
        <a:p>
          <a:endParaRPr lang="en-US"/>
        </a:p>
      </dgm:t>
    </dgm:pt>
    <dgm:pt modelId="{4A89F040-7D9A-49FA-9021-AF0AC53A8201}" type="sibTrans" cxnId="{51FCD17A-A128-4011-A77F-6BF17056720B}">
      <dgm:prSet/>
      <dgm:spPr/>
      <dgm:t>
        <a:bodyPr/>
        <a:lstStyle/>
        <a:p>
          <a:endParaRPr lang="en-US"/>
        </a:p>
      </dgm:t>
    </dgm:pt>
    <dgm:pt modelId="{0748FAC8-E8C5-4203-897F-70D95D2AA94F}">
      <dgm:prSet/>
      <dgm:spPr/>
      <dgm:t>
        <a:bodyPr/>
        <a:lstStyle/>
        <a:p>
          <a:r>
            <a:rPr lang="en-US" dirty="0" err="1"/>
            <a:t>Siumulation</a:t>
          </a:r>
          <a:r>
            <a:rPr lang="en-US" dirty="0"/>
            <a:t> </a:t>
          </a:r>
          <a:r>
            <a:rPr lang="ko-KR" altLang="en-US" dirty="0"/>
            <a:t>환경 구축 및 세부상황 구현</a:t>
          </a:r>
          <a:endParaRPr lang="en-US" dirty="0"/>
        </a:p>
      </dgm:t>
    </dgm:pt>
    <dgm:pt modelId="{ADAC4E43-E8DC-43BC-B8A8-111217E39D4F}" type="parTrans" cxnId="{79658C72-8056-430E-930B-0F0B453B2D68}">
      <dgm:prSet/>
      <dgm:spPr/>
      <dgm:t>
        <a:bodyPr/>
        <a:lstStyle/>
        <a:p>
          <a:endParaRPr lang="en-US"/>
        </a:p>
      </dgm:t>
    </dgm:pt>
    <dgm:pt modelId="{4A2AD5F1-78AD-4456-9762-953C536CD9B1}" type="sibTrans" cxnId="{79658C72-8056-430E-930B-0F0B453B2D68}">
      <dgm:prSet/>
      <dgm:spPr/>
      <dgm:t>
        <a:bodyPr/>
        <a:lstStyle/>
        <a:p>
          <a:endParaRPr lang="en-US"/>
        </a:p>
      </dgm:t>
    </dgm:pt>
    <dgm:pt modelId="{DD5966D6-B16A-4105-9105-5BFC8C763074}">
      <dgm:prSet/>
      <dgm:spPr/>
      <dgm:t>
        <a:bodyPr/>
        <a:lstStyle/>
        <a:p>
          <a:r>
            <a:rPr lang="en-US" dirty="0"/>
            <a:t>Simulation </a:t>
          </a:r>
          <a:r>
            <a:rPr lang="ko-KR" altLang="en-US" dirty="0"/>
            <a:t>상에 차량 이외의 객체 탐지 구현</a:t>
          </a:r>
          <a:endParaRPr lang="en-US" dirty="0"/>
        </a:p>
      </dgm:t>
    </dgm:pt>
    <dgm:pt modelId="{5CF03804-0C6B-4DDB-9965-4931378C8AF7}" type="parTrans" cxnId="{B9CFDF97-7C44-47C9-83DA-CBCFC16B7BE1}">
      <dgm:prSet/>
      <dgm:spPr/>
      <dgm:t>
        <a:bodyPr/>
        <a:lstStyle/>
        <a:p>
          <a:endParaRPr lang="en-US"/>
        </a:p>
      </dgm:t>
    </dgm:pt>
    <dgm:pt modelId="{3179AE94-1893-41B3-A0B7-51DA69A0CB67}" type="sibTrans" cxnId="{B9CFDF97-7C44-47C9-83DA-CBCFC16B7BE1}">
      <dgm:prSet/>
      <dgm:spPr/>
      <dgm:t>
        <a:bodyPr/>
        <a:lstStyle/>
        <a:p>
          <a:endParaRPr lang="en-US"/>
        </a:p>
      </dgm:t>
    </dgm:pt>
    <dgm:pt modelId="{E1BEA3EC-7C71-4CF0-AC42-E21FC4D72425}">
      <dgm:prSet/>
      <dgm:spPr/>
      <dgm:t>
        <a:bodyPr/>
        <a:lstStyle/>
        <a:p>
          <a:r>
            <a:rPr lang="ko-KR" altLang="en-US" dirty="0"/>
            <a:t>실제 구현되는지 확인을 위한 제어시스템 설계</a:t>
          </a:r>
          <a:endParaRPr lang="en-US" dirty="0"/>
        </a:p>
      </dgm:t>
    </dgm:pt>
    <dgm:pt modelId="{19A331A1-C199-4506-8EEC-723E006D8B6C}" type="parTrans" cxnId="{E5AD36DA-F962-40A0-9D5F-56A758B3B752}">
      <dgm:prSet/>
      <dgm:spPr/>
      <dgm:t>
        <a:bodyPr/>
        <a:lstStyle/>
        <a:p>
          <a:endParaRPr lang="en-US"/>
        </a:p>
      </dgm:t>
    </dgm:pt>
    <dgm:pt modelId="{F09B708F-A93A-43CE-BFF8-1C9769721C4D}" type="sibTrans" cxnId="{E5AD36DA-F962-40A0-9D5F-56A758B3B752}">
      <dgm:prSet/>
      <dgm:spPr/>
      <dgm:t>
        <a:bodyPr/>
        <a:lstStyle/>
        <a:p>
          <a:endParaRPr lang="en-US"/>
        </a:p>
      </dgm:t>
    </dgm:pt>
    <dgm:pt modelId="{0C79BE67-EF27-450E-9143-F593F68657D9}">
      <dgm:prSet/>
      <dgm:spPr/>
      <dgm:t>
        <a:bodyPr/>
        <a:lstStyle/>
        <a:p>
          <a:r>
            <a:rPr lang="en-US" dirty="0"/>
            <a:t>RC</a:t>
          </a:r>
          <a:r>
            <a:rPr lang="ko-KR" altLang="en-US" dirty="0"/>
            <a:t>카를 통한 실제 시스템 구현 확인</a:t>
          </a:r>
          <a:endParaRPr lang="en-US" dirty="0"/>
        </a:p>
      </dgm:t>
    </dgm:pt>
    <dgm:pt modelId="{0B8A7B5F-6B19-442C-8C78-FAEC56D9D82D}" type="parTrans" cxnId="{B2E7C722-7BE4-49F8-AC6C-5DD2A91FA925}">
      <dgm:prSet/>
      <dgm:spPr/>
      <dgm:t>
        <a:bodyPr/>
        <a:lstStyle/>
        <a:p>
          <a:endParaRPr lang="en-US"/>
        </a:p>
      </dgm:t>
    </dgm:pt>
    <dgm:pt modelId="{B6D293A8-23F4-4086-8648-478F463BF5A2}" type="sibTrans" cxnId="{B2E7C722-7BE4-49F8-AC6C-5DD2A91FA925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BA107B91-B83A-4736-A53B-4A321288F890}">
      <dgm:prSet/>
      <dgm:spPr/>
      <dgm:t>
        <a:bodyPr/>
        <a:lstStyle/>
        <a:p>
          <a:r>
            <a:rPr lang="ko-KR" altLang="en-US" dirty="0"/>
            <a:t>최종 설계 목표 및 계획 수립</a:t>
          </a:r>
          <a:endParaRPr lang="en-US" dirty="0"/>
        </a:p>
      </dgm:t>
    </dgm:pt>
    <dgm:pt modelId="{85F3CAB4-36D3-48DF-ABA1-270EBF12CB2A}" type="parTrans" cxnId="{A6C305E9-BC5B-431E-B7C2-E004174733D1}">
      <dgm:prSet/>
      <dgm:spPr/>
      <dgm:t>
        <a:bodyPr/>
        <a:lstStyle/>
        <a:p>
          <a:endParaRPr lang="en-US"/>
        </a:p>
      </dgm:t>
    </dgm:pt>
    <dgm:pt modelId="{0BA695D4-1169-4546-8351-19DF767C734A}" type="sibTrans" cxnId="{A6C305E9-BC5B-431E-B7C2-E004174733D1}">
      <dgm:prSet/>
      <dgm:spPr/>
      <dgm:t>
        <a:bodyPr/>
        <a:lstStyle/>
        <a:p>
          <a:endParaRPr lang="en-US"/>
        </a:p>
      </dgm:t>
    </dgm:pt>
    <dgm:pt modelId="{BBD335BD-937B-426D-8653-08589D8D8823}" type="pres">
      <dgm:prSet presAssocID="{56FA5FC8-8E8A-48BC-884D-2A3798185113}" presName="cycle" presStyleCnt="0">
        <dgm:presLayoutVars>
          <dgm:dir/>
          <dgm:resizeHandles val="exact"/>
        </dgm:presLayoutVars>
      </dgm:prSet>
      <dgm:spPr/>
    </dgm:pt>
    <dgm:pt modelId="{FA2DEF24-812C-407D-9DC4-3A3BE15BB89E}" type="pres">
      <dgm:prSet presAssocID="{7DBEC002-990C-4132-B18B-3F813FB5BBCB}" presName="node" presStyleLbl="node1" presStyleIdx="0" presStyleCnt="7">
        <dgm:presLayoutVars>
          <dgm:bulletEnabled val="1"/>
        </dgm:presLayoutVars>
      </dgm:prSet>
      <dgm:spPr/>
    </dgm:pt>
    <dgm:pt modelId="{239D8E6A-2510-4F4A-B7E4-FE799D934A84}" type="pres">
      <dgm:prSet presAssocID="{3E0AE590-74A3-4896-A950-241E034DDF86}" presName="sibTrans" presStyleLbl="sibTrans2D1" presStyleIdx="0" presStyleCnt="7"/>
      <dgm:spPr/>
    </dgm:pt>
    <dgm:pt modelId="{459A5F07-4273-4B7D-9CF2-8A6468C450CA}" type="pres">
      <dgm:prSet presAssocID="{3E0AE590-74A3-4896-A950-241E034DDF86}" presName="connectorText" presStyleLbl="sibTrans2D1" presStyleIdx="0" presStyleCnt="7"/>
      <dgm:spPr/>
    </dgm:pt>
    <dgm:pt modelId="{30079DCA-3552-4756-B941-3EFADD61E7EF}" type="pres">
      <dgm:prSet presAssocID="{70DE788E-1E20-4E8A-AD37-AD4F62316A45}" presName="node" presStyleLbl="node1" presStyleIdx="1" presStyleCnt="7">
        <dgm:presLayoutVars>
          <dgm:bulletEnabled val="1"/>
        </dgm:presLayoutVars>
      </dgm:prSet>
      <dgm:spPr/>
    </dgm:pt>
    <dgm:pt modelId="{366BBF57-28CE-42CF-B1B4-72AB860797D9}" type="pres">
      <dgm:prSet presAssocID="{4A89F040-7D9A-49FA-9021-AF0AC53A8201}" presName="sibTrans" presStyleLbl="sibTrans2D1" presStyleIdx="1" presStyleCnt="7"/>
      <dgm:spPr/>
    </dgm:pt>
    <dgm:pt modelId="{43766819-194C-482F-89A2-0AA00DE47BAF}" type="pres">
      <dgm:prSet presAssocID="{4A89F040-7D9A-49FA-9021-AF0AC53A8201}" presName="connectorText" presStyleLbl="sibTrans2D1" presStyleIdx="1" presStyleCnt="7"/>
      <dgm:spPr/>
    </dgm:pt>
    <dgm:pt modelId="{6A221E06-63DA-4B60-A2D8-6338DD3B2496}" type="pres">
      <dgm:prSet presAssocID="{0748FAC8-E8C5-4203-897F-70D95D2AA94F}" presName="node" presStyleLbl="node1" presStyleIdx="2" presStyleCnt="7">
        <dgm:presLayoutVars>
          <dgm:bulletEnabled val="1"/>
        </dgm:presLayoutVars>
      </dgm:prSet>
      <dgm:spPr/>
    </dgm:pt>
    <dgm:pt modelId="{7EF4E83E-83E8-4B6A-AB5B-6C201D378168}" type="pres">
      <dgm:prSet presAssocID="{4A2AD5F1-78AD-4456-9762-953C536CD9B1}" presName="sibTrans" presStyleLbl="sibTrans2D1" presStyleIdx="2" presStyleCnt="7"/>
      <dgm:spPr/>
    </dgm:pt>
    <dgm:pt modelId="{8D5D2B06-A013-454A-9FF5-B74952070159}" type="pres">
      <dgm:prSet presAssocID="{4A2AD5F1-78AD-4456-9762-953C536CD9B1}" presName="connectorText" presStyleLbl="sibTrans2D1" presStyleIdx="2" presStyleCnt="7"/>
      <dgm:spPr/>
    </dgm:pt>
    <dgm:pt modelId="{099C6315-9A93-4702-8FDB-5CA4466C11D1}" type="pres">
      <dgm:prSet presAssocID="{DD5966D6-B16A-4105-9105-5BFC8C763074}" presName="node" presStyleLbl="node1" presStyleIdx="3" presStyleCnt="7">
        <dgm:presLayoutVars>
          <dgm:bulletEnabled val="1"/>
        </dgm:presLayoutVars>
      </dgm:prSet>
      <dgm:spPr/>
    </dgm:pt>
    <dgm:pt modelId="{66939501-B36C-44F3-949E-4F9553D78CA6}" type="pres">
      <dgm:prSet presAssocID="{3179AE94-1893-41B3-A0B7-51DA69A0CB67}" presName="sibTrans" presStyleLbl="sibTrans2D1" presStyleIdx="3" presStyleCnt="7"/>
      <dgm:spPr/>
    </dgm:pt>
    <dgm:pt modelId="{935766BC-7319-414A-944A-C64B09A1050A}" type="pres">
      <dgm:prSet presAssocID="{3179AE94-1893-41B3-A0B7-51DA69A0CB67}" presName="connectorText" presStyleLbl="sibTrans2D1" presStyleIdx="3" presStyleCnt="7"/>
      <dgm:spPr/>
    </dgm:pt>
    <dgm:pt modelId="{85817807-8102-4131-81B3-D557B9B61C6A}" type="pres">
      <dgm:prSet presAssocID="{E1BEA3EC-7C71-4CF0-AC42-E21FC4D72425}" presName="node" presStyleLbl="node1" presStyleIdx="4" presStyleCnt="7">
        <dgm:presLayoutVars>
          <dgm:bulletEnabled val="1"/>
        </dgm:presLayoutVars>
      </dgm:prSet>
      <dgm:spPr/>
    </dgm:pt>
    <dgm:pt modelId="{3AE197A2-A418-43A3-8594-818C67C75D3C}" type="pres">
      <dgm:prSet presAssocID="{F09B708F-A93A-43CE-BFF8-1C9769721C4D}" presName="sibTrans" presStyleLbl="sibTrans2D1" presStyleIdx="4" presStyleCnt="7"/>
      <dgm:spPr/>
    </dgm:pt>
    <dgm:pt modelId="{875B77DB-2B0D-4D57-8456-27D2C2792665}" type="pres">
      <dgm:prSet presAssocID="{F09B708F-A93A-43CE-BFF8-1C9769721C4D}" presName="connectorText" presStyleLbl="sibTrans2D1" presStyleIdx="4" presStyleCnt="7"/>
      <dgm:spPr/>
    </dgm:pt>
    <dgm:pt modelId="{6240524B-7E8A-43EF-BD1F-63DB4DD84D7A}" type="pres">
      <dgm:prSet presAssocID="{0C79BE67-EF27-450E-9143-F593F68657D9}" presName="node" presStyleLbl="node1" presStyleIdx="5" presStyleCnt="7">
        <dgm:presLayoutVars>
          <dgm:bulletEnabled val="1"/>
        </dgm:presLayoutVars>
      </dgm:prSet>
      <dgm:spPr/>
    </dgm:pt>
    <dgm:pt modelId="{41D94443-4C86-436B-9952-6D0007D5F407}" type="pres">
      <dgm:prSet presAssocID="{B6D293A8-23F4-4086-8648-478F463BF5A2}" presName="sibTrans" presStyleLbl="sibTrans2D1" presStyleIdx="5" presStyleCnt="7"/>
      <dgm:spPr/>
    </dgm:pt>
    <dgm:pt modelId="{E33ACD53-4385-4E31-93FE-4D23996822C4}" type="pres">
      <dgm:prSet presAssocID="{B6D293A8-23F4-4086-8648-478F463BF5A2}" presName="connectorText" presStyleLbl="sibTrans2D1" presStyleIdx="5" presStyleCnt="7"/>
      <dgm:spPr/>
    </dgm:pt>
    <dgm:pt modelId="{F85F9A76-183F-4D96-B991-E98DB54F5B20}" type="pres">
      <dgm:prSet presAssocID="{BA107B91-B83A-4736-A53B-4A321288F890}" presName="node" presStyleLbl="node1" presStyleIdx="6" presStyleCnt="7">
        <dgm:presLayoutVars>
          <dgm:bulletEnabled val="1"/>
        </dgm:presLayoutVars>
      </dgm:prSet>
      <dgm:spPr/>
    </dgm:pt>
    <dgm:pt modelId="{570571F0-42A5-47B0-893D-12926FDD37D3}" type="pres">
      <dgm:prSet presAssocID="{0BA695D4-1169-4546-8351-19DF767C734A}" presName="sibTrans" presStyleLbl="sibTrans2D1" presStyleIdx="6" presStyleCnt="7"/>
      <dgm:spPr/>
    </dgm:pt>
    <dgm:pt modelId="{95AE597A-F1F3-4A62-BD10-364A706936DB}" type="pres">
      <dgm:prSet presAssocID="{0BA695D4-1169-4546-8351-19DF767C734A}" presName="connectorText" presStyleLbl="sibTrans2D1" presStyleIdx="6" presStyleCnt="7"/>
      <dgm:spPr/>
    </dgm:pt>
  </dgm:ptLst>
  <dgm:cxnLst>
    <dgm:cxn modelId="{B2E7C722-7BE4-49F8-AC6C-5DD2A91FA925}" srcId="{56FA5FC8-8E8A-48BC-884D-2A3798185113}" destId="{0C79BE67-EF27-450E-9143-F593F68657D9}" srcOrd="5" destOrd="0" parTransId="{0B8A7B5F-6B19-442C-8C78-FAEC56D9D82D}" sibTransId="{B6D293A8-23F4-4086-8648-478F463BF5A2}"/>
    <dgm:cxn modelId="{BBD4B825-FC55-404F-8438-BFF44D9BC4C3}" type="presOf" srcId="{3E0AE590-74A3-4896-A950-241E034DDF86}" destId="{239D8E6A-2510-4F4A-B7E4-FE799D934A84}" srcOrd="0" destOrd="0" presId="urn:microsoft.com/office/officeart/2005/8/layout/cycle2"/>
    <dgm:cxn modelId="{F0A4302E-96D5-4AB5-BDFC-53A581447206}" type="presOf" srcId="{F09B708F-A93A-43CE-BFF8-1C9769721C4D}" destId="{3AE197A2-A418-43A3-8594-818C67C75D3C}" srcOrd="0" destOrd="0" presId="urn:microsoft.com/office/officeart/2005/8/layout/cycle2"/>
    <dgm:cxn modelId="{AD2BC061-85D8-4748-B3AF-889F3CC619F1}" type="presOf" srcId="{F09B708F-A93A-43CE-BFF8-1C9769721C4D}" destId="{875B77DB-2B0D-4D57-8456-27D2C2792665}" srcOrd="1" destOrd="0" presId="urn:microsoft.com/office/officeart/2005/8/layout/cycle2"/>
    <dgm:cxn modelId="{22642B4A-CA55-43DC-B12D-5FCC91AF94B8}" type="presOf" srcId="{BA107B91-B83A-4736-A53B-4A321288F890}" destId="{F85F9A76-183F-4D96-B991-E98DB54F5B20}" srcOrd="0" destOrd="0" presId="urn:microsoft.com/office/officeart/2005/8/layout/cycle2"/>
    <dgm:cxn modelId="{F15DAF6D-FF76-4C47-9388-C195FA2AA0B0}" type="presOf" srcId="{0748FAC8-E8C5-4203-897F-70D95D2AA94F}" destId="{6A221E06-63DA-4B60-A2D8-6338DD3B2496}" srcOrd="0" destOrd="0" presId="urn:microsoft.com/office/officeart/2005/8/layout/cycle2"/>
    <dgm:cxn modelId="{C9488F6F-A627-47A2-8D19-C0AFF87EA1AB}" type="presOf" srcId="{70DE788E-1E20-4E8A-AD37-AD4F62316A45}" destId="{30079DCA-3552-4756-B941-3EFADD61E7EF}" srcOrd="0" destOrd="0" presId="urn:microsoft.com/office/officeart/2005/8/layout/cycle2"/>
    <dgm:cxn modelId="{79658C72-8056-430E-930B-0F0B453B2D68}" srcId="{56FA5FC8-8E8A-48BC-884D-2A3798185113}" destId="{0748FAC8-E8C5-4203-897F-70D95D2AA94F}" srcOrd="2" destOrd="0" parTransId="{ADAC4E43-E8DC-43BC-B8A8-111217E39D4F}" sibTransId="{4A2AD5F1-78AD-4456-9762-953C536CD9B1}"/>
    <dgm:cxn modelId="{5CAD8E53-8799-4511-86B2-5577D969EAEB}" srcId="{56FA5FC8-8E8A-48BC-884D-2A3798185113}" destId="{7DBEC002-990C-4132-B18B-3F813FB5BBCB}" srcOrd="0" destOrd="0" parTransId="{295383E5-6ADA-44F5-9C34-2329DEED410B}" sibTransId="{3E0AE590-74A3-4896-A950-241E034DDF86}"/>
    <dgm:cxn modelId="{2F08F753-E567-4912-A28A-CE488B7D3714}" type="presOf" srcId="{0BA695D4-1169-4546-8351-19DF767C734A}" destId="{95AE597A-F1F3-4A62-BD10-364A706936DB}" srcOrd="1" destOrd="0" presId="urn:microsoft.com/office/officeart/2005/8/layout/cycle2"/>
    <dgm:cxn modelId="{AAAAD776-2604-4FAA-A90F-4C4DB9295E33}" type="presOf" srcId="{3E0AE590-74A3-4896-A950-241E034DDF86}" destId="{459A5F07-4273-4B7D-9CF2-8A6468C450CA}" srcOrd="1" destOrd="0" presId="urn:microsoft.com/office/officeart/2005/8/layout/cycle2"/>
    <dgm:cxn modelId="{51FCD17A-A128-4011-A77F-6BF17056720B}" srcId="{56FA5FC8-8E8A-48BC-884D-2A3798185113}" destId="{70DE788E-1E20-4E8A-AD37-AD4F62316A45}" srcOrd="1" destOrd="0" parTransId="{F7D70591-C5B8-4D54-B544-BB84B9C11750}" sibTransId="{4A89F040-7D9A-49FA-9021-AF0AC53A8201}"/>
    <dgm:cxn modelId="{2F36D680-6218-4A7C-8D6D-E2E66605471B}" type="presOf" srcId="{56FA5FC8-8E8A-48BC-884D-2A3798185113}" destId="{BBD335BD-937B-426D-8653-08589D8D8823}" srcOrd="0" destOrd="0" presId="urn:microsoft.com/office/officeart/2005/8/layout/cycle2"/>
    <dgm:cxn modelId="{32948381-05A3-4D1C-84B5-DCEA1C909069}" type="presOf" srcId="{0BA695D4-1169-4546-8351-19DF767C734A}" destId="{570571F0-42A5-47B0-893D-12926FDD37D3}" srcOrd="0" destOrd="0" presId="urn:microsoft.com/office/officeart/2005/8/layout/cycle2"/>
    <dgm:cxn modelId="{59744A8A-271B-4E47-A8D5-7FD36B475FA2}" type="presOf" srcId="{4A89F040-7D9A-49FA-9021-AF0AC53A8201}" destId="{43766819-194C-482F-89A2-0AA00DE47BAF}" srcOrd="1" destOrd="0" presId="urn:microsoft.com/office/officeart/2005/8/layout/cycle2"/>
    <dgm:cxn modelId="{972A8A8B-B025-43D7-9C41-06150B3FD87B}" type="presOf" srcId="{E1BEA3EC-7C71-4CF0-AC42-E21FC4D72425}" destId="{85817807-8102-4131-81B3-D557B9B61C6A}" srcOrd="0" destOrd="0" presId="urn:microsoft.com/office/officeart/2005/8/layout/cycle2"/>
    <dgm:cxn modelId="{B9CFDF97-7C44-47C9-83DA-CBCFC16B7BE1}" srcId="{56FA5FC8-8E8A-48BC-884D-2A3798185113}" destId="{DD5966D6-B16A-4105-9105-5BFC8C763074}" srcOrd="3" destOrd="0" parTransId="{5CF03804-0C6B-4DDB-9965-4931378C8AF7}" sibTransId="{3179AE94-1893-41B3-A0B7-51DA69A0CB67}"/>
    <dgm:cxn modelId="{162BB199-A9FA-4119-BC0F-50531E765563}" type="presOf" srcId="{7DBEC002-990C-4132-B18B-3F813FB5BBCB}" destId="{FA2DEF24-812C-407D-9DC4-3A3BE15BB89E}" srcOrd="0" destOrd="0" presId="urn:microsoft.com/office/officeart/2005/8/layout/cycle2"/>
    <dgm:cxn modelId="{01763C9A-8A9C-4498-B60E-7D0BBFFC2944}" type="presOf" srcId="{B6D293A8-23F4-4086-8648-478F463BF5A2}" destId="{41D94443-4C86-436B-9952-6D0007D5F407}" srcOrd="0" destOrd="0" presId="urn:microsoft.com/office/officeart/2005/8/layout/cycle2"/>
    <dgm:cxn modelId="{4455819D-F693-4F37-BEDA-E03D08B4CE53}" type="presOf" srcId="{B6D293A8-23F4-4086-8648-478F463BF5A2}" destId="{E33ACD53-4385-4E31-93FE-4D23996822C4}" srcOrd="1" destOrd="0" presId="urn:microsoft.com/office/officeart/2005/8/layout/cycle2"/>
    <dgm:cxn modelId="{ABA613A8-F4E1-45D6-9FCB-4512B6AE6762}" type="presOf" srcId="{0C79BE67-EF27-450E-9143-F593F68657D9}" destId="{6240524B-7E8A-43EF-BD1F-63DB4DD84D7A}" srcOrd="0" destOrd="0" presId="urn:microsoft.com/office/officeart/2005/8/layout/cycle2"/>
    <dgm:cxn modelId="{C1DFB1B2-E6A2-42E5-89BF-23EE50DF8210}" type="presOf" srcId="{DD5966D6-B16A-4105-9105-5BFC8C763074}" destId="{099C6315-9A93-4702-8FDB-5CA4466C11D1}" srcOrd="0" destOrd="0" presId="urn:microsoft.com/office/officeart/2005/8/layout/cycle2"/>
    <dgm:cxn modelId="{B27DC5C3-10C7-4211-83D0-EF0503472FEB}" type="presOf" srcId="{4A89F040-7D9A-49FA-9021-AF0AC53A8201}" destId="{366BBF57-28CE-42CF-B1B4-72AB860797D9}" srcOrd="0" destOrd="0" presId="urn:microsoft.com/office/officeart/2005/8/layout/cycle2"/>
    <dgm:cxn modelId="{E5AD36DA-F962-40A0-9D5F-56A758B3B752}" srcId="{56FA5FC8-8E8A-48BC-884D-2A3798185113}" destId="{E1BEA3EC-7C71-4CF0-AC42-E21FC4D72425}" srcOrd="4" destOrd="0" parTransId="{19A331A1-C199-4506-8EEC-723E006D8B6C}" sibTransId="{F09B708F-A93A-43CE-BFF8-1C9769721C4D}"/>
    <dgm:cxn modelId="{A79CBDE2-5D12-4E1F-B382-389035BC6288}" type="presOf" srcId="{4A2AD5F1-78AD-4456-9762-953C536CD9B1}" destId="{7EF4E83E-83E8-4B6A-AB5B-6C201D378168}" srcOrd="0" destOrd="0" presId="urn:microsoft.com/office/officeart/2005/8/layout/cycle2"/>
    <dgm:cxn modelId="{A6C305E9-BC5B-431E-B7C2-E004174733D1}" srcId="{56FA5FC8-8E8A-48BC-884D-2A3798185113}" destId="{BA107B91-B83A-4736-A53B-4A321288F890}" srcOrd="6" destOrd="0" parTransId="{85F3CAB4-36D3-48DF-ABA1-270EBF12CB2A}" sibTransId="{0BA695D4-1169-4546-8351-19DF767C734A}"/>
    <dgm:cxn modelId="{E79D2FED-E7A3-4178-8439-193EFAB8DA6D}" type="presOf" srcId="{4A2AD5F1-78AD-4456-9762-953C536CD9B1}" destId="{8D5D2B06-A013-454A-9FF5-B74952070159}" srcOrd="1" destOrd="0" presId="urn:microsoft.com/office/officeart/2005/8/layout/cycle2"/>
    <dgm:cxn modelId="{F0B512EF-9959-42C8-BDD0-A51F3D3435DF}" type="presOf" srcId="{3179AE94-1893-41B3-A0B7-51DA69A0CB67}" destId="{66939501-B36C-44F3-949E-4F9553D78CA6}" srcOrd="0" destOrd="0" presId="urn:microsoft.com/office/officeart/2005/8/layout/cycle2"/>
    <dgm:cxn modelId="{0E9BF8F9-8C1C-41B8-B22F-5A6BCE64B381}" type="presOf" srcId="{3179AE94-1893-41B3-A0B7-51DA69A0CB67}" destId="{935766BC-7319-414A-944A-C64B09A1050A}" srcOrd="1" destOrd="0" presId="urn:microsoft.com/office/officeart/2005/8/layout/cycle2"/>
    <dgm:cxn modelId="{1AB4FB3D-8C29-45ED-8B3B-0941E23B1EF4}" type="presParOf" srcId="{BBD335BD-937B-426D-8653-08589D8D8823}" destId="{FA2DEF24-812C-407D-9DC4-3A3BE15BB89E}" srcOrd="0" destOrd="0" presId="urn:microsoft.com/office/officeart/2005/8/layout/cycle2"/>
    <dgm:cxn modelId="{D2391B70-C897-41AE-BE2D-B5576F9B2915}" type="presParOf" srcId="{BBD335BD-937B-426D-8653-08589D8D8823}" destId="{239D8E6A-2510-4F4A-B7E4-FE799D934A84}" srcOrd="1" destOrd="0" presId="urn:microsoft.com/office/officeart/2005/8/layout/cycle2"/>
    <dgm:cxn modelId="{3384A91A-86DA-4063-BBEF-43629E8B53F6}" type="presParOf" srcId="{239D8E6A-2510-4F4A-B7E4-FE799D934A84}" destId="{459A5F07-4273-4B7D-9CF2-8A6468C450CA}" srcOrd="0" destOrd="0" presId="urn:microsoft.com/office/officeart/2005/8/layout/cycle2"/>
    <dgm:cxn modelId="{870C4031-F402-4D6D-8608-A7EAD9BD400A}" type="presParOf" srcId="{BBD335BD-937B-426D-8653-08589D8D8823}" destId="{30079DCA-3552-4756-B941-3EFADD61E7EF}" srcOrd="2" destOrd="0" presId="urn:microsoft.com/office/officeart/2005/8/layout/cycle2"/>
    <dgm:cxn modelId="{E61E242F-26F5-42D0-B8EF-494D07AD19A0}" type="presParOf" srcId="{BBD335BD-937B-426D-8653-08589D8D8823}" destId="{366BBF57-28CE-42CF-B1B4-72AB860797D9}" srcOrd="3" destOrd="0" presId="urn:microsoft.com/office/officeart/2005/8/layout/cycle2"/>
    <dgm:cxn modelId="{BEDF320F-930E-4E60-93CB-9B2E886E38FE}" type="presParOf" srcId="{366BBF57-28CE-42CF-B1B4-72AB860797D9}" destId="{43766819-194C-482F-89A2-0AA00DE47BAF}" srcOrd="0" destOrd="0" presId="urn:microsoft.com/office/officeart/2005/8/layout/cycle2"/>
    <dgm:cxn modelId="{7CD8990F-7A17-4A2F-890A-778D5D8B58CA}" type="presParOf" srcId="{BBD335BD-937B-426D-8653-08589D8D8823}" destId="{6A221E06-63DA-4B60-A2D8-6338DD3B2496}" srcOrd="4" destOrd="0" presId="urn:microsoft.com/office/officeart/2005/8/layout/cycle2"/>
    <dgm:cxn modelId="{8491EC31-3F39-4400-9D7C-6B65DB7BA929}" type="presParOf" srcId="{BBD335BD-937B-426D-8653-08589D8D8823}" destId="{7EF4E83E-83E8-4B6A-AB5B-6C201D378168}" srcOrd="5" destOrd="0" presId="urn:microsoft.com/office/officeart/2005/8/layout/cycle2"/>
    <dgm:cxn modelId="{24CBC077-8695-4F04-A846-071038E5DA6B}" type="presParOf" srcId="{7EF4E83E-83E8-4B6A-AB5B-6C201D378168}" destId="{8D5D2B06-A013-454A-9FF5-B74952070159}" srcOrd="0" destOrd="0" presId="urn:microsoft.com/office/officeart/2005/8/layout/cycle2"/>
    <dgm:cxn modelId="{A64E05E8-38D4-44ED-A8E2-E0AA66A71830}" type="presParOf" srcId="{BBD335BD-937B-426D-8653-08589D8D8823}" destId="{099C6315-9A93-4702-8FDB-5CA4466C11D1}" srcOrd="6" destOrd="0" presId="urn:microsoft.com/office/officeart/2005/8/layout/cycle2"/>
    <dgm:cxn modelId="{34D081EB-3799-47E2-B275-D7CFCC4687E4}" type="presParOf" srcId="{BBD335BD-937B-426D-8653-08589D8D8823}" destId="{66939501-B36C-44F3-949E-4F9553D78CA6}" srcOrd="7" destOrd="0" presId="urn:microsoft.com/office/officeart/2005/8/layout/cycle2"/>
    <dgm:cxn modelId="{1EBF85C6-3ECC-454A-8D29-1A000BD41222}" type="presParOf" srcId="{66939501-B36C-44F3-949E-4F9553D78CA6}" destId="{935766BC-7319-414A-944A-C64B09A1050A}" srcOrd="0" destOrd="0" presId="urn:microsoft.com/office/officeart/2005/8/layout/cycle2"/>
    <dgm:cxn modelId="{636509BB-50DC-4C4E-A20E-CD44D1A60148}" type="presParOf" srcId="{BBD335BD-937B-426D-8653-08589D8D8823}" destId="{85817807-8102-4131-81B3-D557B9B61C6A}" srcOrd="8" destOrd="0" presId="urn:microsoft.com/office/officeart/2005/8/layout/cycle2"/>
    <dgm:cxn modelId="{60E34EBC-10E6-421E-A8DF-4D57EDBCE79C}" type="presParOf" srcId="{BBD335BD-937B-426D-8653-08589D8D8823}" destId="{3AE197A2-A418-43A3-8594-818C67C75D3C}" srcOrd="9" destOrd="0" presId="urn:microsoft.com/office/officeart/2005/8/layout/cycle2"/>
    <dgm:cxn modelId="{F852458D-5B42-40ED-B3A2-6D49FCC7A483}" type="presParOf" srcId="{3AE197A2-A418-43A3-8594-818C67C75D3C}" destId="{875B77DB-2B0D-4D57-8456-27D2C2792665}" srcOrd="0" destOrd="0" presId="urn:microsoft.com/office/officeart/2005/8/layout/cycle2"/>
    <dgm:cxn modelId="{AF95DA80-6B26-41B1-AB4C-0D03F2EFB69C}" type="presParOf" srcId="{BBD335BD-937B-426D-8653-08589D8D8823}" destId="{6240524B-7E8A-43EF-BD1F-63DB4DD84D7A}" srcOrd="10" destOrd="0" presId="urn:microsoft.com/office/officeart/2005/8/layout/cycle2"/>
    <dgm:cxn modelId="{A94975C0-0462-4AD7-B6AC-72B3168B03C9}" type="presParOf" srcId="{BBD335BD-937B-426D-8653-08589D8D8823}" destId="{41D94443-4C86-436B-9952-6D0007D5F407}" srcOrd="11" destOrd="0" presId="urn:microsoft.com/office/officeart/2005/8/layout/cycle2"/>
    <dgm:cxn modelId="{02E0C35D-44DA-466A-943E-2E2B5B4DDFCD}" type="presParOf" srcId="{41D94443-4C86-436B-9952-6D0007D5F407}" destId="{E33ACD53-4385-4E31-93FE-4D23996822C4}" srcOrd="0" destOrd="0" presId="urn:microsoft.com/office/officeart/2005/8/layout/cycle2"/>
    <dgm:cxn modelId="{25038CF7-FAAA-4C43-9EC3-ED77DF0B753F}" type="presParOf" srcId="{BBD335BD-937B-426D-8653-08589D8D8823}" destId="{F85F9A76-183F-4D96-B991-E98DB54F5B20}" srcOrd="12" destOrd="0" presId="urn:microsoft.com/office/officeart/2005/8/layout/cycle2"/>
    <dgm:cxn modelId="{52963DD9-653B-449A-8C80-17633293CB46}" type="presParOf" srcId="{BBD335BD-937B-426D-8653-08589D8D8823}" destId="{570571F0-42A5-47B0-893D-12926FDD37D3}" srcOrd="13" destOrd="0" presId="urn:microsoft.com/office/officeart/2005/8/layout/cycle2"/>
    <dgm:cxn modelId="{DA8F046F-AE4A-43E9-8F3F-BEA45082E672}" type="presParOf" srcId="{570571F0-42A5-47B0-893D-12926FDD37D3}" destId="{95AE597A-F1F3-4A62-BD10-364A706936D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B69C15-FF22-4F81-B429-12CDB9BFBF07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C903DB9-2BD0-45B7-B0B2-70365AC1F8E6}">
      <dgm:prSet phldrT="[텍스트]" custT="1"/>
      <dgm:spPr/>
      <dgm:t>
        <a:bodyPr/>
        <a:lstStyle/>
        <a:p>
          <a:pPr latinLnBrk="1"/>
          <a:r>
            <a:rPr lang="en-US" altLang="ko-KR" sz="1200" dirty="0"/>
            <a:t>Lidar &amp; Camera Calibration</a:t>
          </a:r>
          <a:endParaRPr lang="ko-KR" altLang="en-US" sz="1200" dirty="0"/>
        </a:p>
      </dgm:t>
    </dgm:pt>
    <dgm:pt modelId="{8C10CE15-4449-4B42-B024-5E37F44D991C}" type="parTrans" cxnId="{1F86DF23-4FE2-4AA8-BC0F-B2CD7F254494}">
      <dgm:prSet/>
      <dgm:spPr/>
      <dgm:t>
        <a:bodyPr/>
        <a:lstStyle/>
        <a:p>
          <a:pPr latinLnBrk="1"/>
          <a:endParaRPr lang="ko-KR" altLang="en-US"/>
        </a:p>
      </dgm:t>
    </dgm:pt>
    <dgm:pt modelId="{C2694528-1592-49FC-93D6-A75BCA264844}" type="sibTrans" cxnId="{1F86DF23-4FE2-4AA8-BC0F-B2CD7F254494}">
      <dgm:prSet/>
      <dgm:spPr/>
      <dgm:t>
        <a:bodyPr/>
        <a:lstStyle/>
        <a:p>
          <a:pPr latinLnBrk="1"/>
          <a:endParaRPr lang="ko-KR" altLang="en-US"/>
        </a:p>
      </dgm:t>
    </dgm:pt>
    <dgm:pt modelId="{AAF80C8D-31FC-45F1-A08D-E478A4E095A2}">
      <dgm:prSet phldrT="[텍스트]"/>
      <dgm:spPr/>
      <dgm:t>
        <a:bodyPr/>
        <a:lstStyle/>
        <a:p>
          <a:pPr latinLnBrk="1"/>
          <a:r>
            <a:rPr lang="ko-KR" altLang="en-US" dirty="0"/>
            <a:t>각 </a:t>
          </a:r>
          <a:r>
            <a:rPr lang="ko-KR" altLang="en-US" dirty="0" err="1"/>
            <a:t>상황별</a:t>
          </a:r>
          <a:r>
            <a:rPr lang="ko-KR" altLang="en-US" dirty="0"/>
            <a:t> 명령 프롬프트 제작</a:t>
          </a:r>
        </a:p>
      </dgm:t>
    </dgm:pt>
    <dgm:pt modelId="{6A56AACD-03C7-4C8A-B011-5D2E7ED4F608}" type="parTrans" cxnId="{904B874F-AFBB-4277-959B-A782FC99F807}">
      <dgm:prSet/>
      <dgm:spPr/>
      <dgm:t>
        <a:bodyPr/>
        <a:lstStyle/>
        <a:p>
          <a:pPr latinLnBrk="1"/>
          <a:endParaRPr lang="ko-KR" altLang="en-US"/>
        </a:p>
      </dgm:t>
    </dgm:pt>
    <dgm:pt modelId="{565B6827-AA6B-4520-B12A-14E978F27015}" type="sibTrans" cxnId="{904B874F-AFBB-4277-959B-A782FC99F807}">
      <dgm:prSet/>
      <dgm:spPr/>
      <dgm:t>
        <a:bodyPr/>
        <a:lstStyle/>
        <a:p>
          <a:pPr latinLnBrk="1"/>
          <a:endParaRPr lang="ko-KR" altLang="en-US"/>
        </a:p>
      </dgm:t>
    </dgm:pt>
    <dgm:pt modelId="{BE160314-4B3D-44C7-B455-5D7C43BE2D58}">
      <dgm:prSet phldrT="[텍스트]"/>
      <dgm:spPr/>
      <dgm:t>
        <a:bodyPr/>
        <a:lstStyle/>
        <a:p>
          <a:pPr latinLnBrk="1"/>
          <a:r>
            <a:rPr lang="en-US" altLang="ko-KR" dirty="0"/>
            <a:t>Simulation</a:t>
          </a:r>
          <a:endParaRPr lang="ko-KR" altLang="en-US" dirty="0"/>
        </a:p>
      </dgm:t>
    </dgm:pt>
    <dgm:pt modelId="{236B2734-EEC5-4C6A-AD3B-9BCF6743E251}" type="parTrans" cxnId="{C67A46D2-975D-4388-B52E-34E37D99FC31}">
      <dgm:prSet/>
      <dgm:spPr/>
      <dgm:t>
        <a:bodyPr/>
        <a:lstStyle/>
        <a:p>
          <a:pPr latinLnBrk="1"/>
          <a:endParaRPr lang="ko-KR" altLang="en-US"/>
        </a:p>
      </dgm:t>
    </dgm:pt>
    <dgm:pt modelId="{E656F12C-AC98-4E82-9DD4-6362848A5252}" type="sibTrans" cxnId="{C67A46D2-975D-4388-B52E-34E37D99FC31}">
      <dgm:prSet/>
      <dgm:spPr/>
      <dgm:t>
        <a:bodyPr/>
        <a:lstStyle/>
        <a:p>
          <a:pPr latinLnBrk="1"/>
          <a:endParaRPr lang="ko-KR" altLang="en-US"/>
        </a:p>
      </dgm:t>
    </dgm:pt>
    <dgm:pt modelId="{407C3C5F-50A7-4649-9092-6E80C19575DE}">
      <dgm:prSet phldrT="[텍스트]" custT="1"/>
      <dgm:spPr/>
      <dgm:t>
        <a:bodyPr/>
        <a:lstStyle/>
        <a:p>
          <a:pPr latinLnBrk="1"/>
          <a:r>
            <a:rPr lang="ko-KR" altLang="en-US" sz="1200" dirty="0"/>
            <a:t>각 상황별로 </a:t>
          </a:r>
          <a:r>
            <a:rPr lang="en-US" altLang="ko-KR" sz="1200" dirty="0"/>
            <a:t>driving scenario   </a:t>
          </a:r>
          <a:r>
            <a:rPr lang="ko-KR" altLang="en-US" sz="1200" dirty="0"/>
            <a:t>작성</a:t>
          </a:r>
        </a:p>
      </dgm:t>
    </dgm:pt>
    <dgm:pt modelId="{EF32BE6A-7F3B-4645-82C2-C0BF78C5F533}" type="sibTrans" cxnId="{F86D9361-8BEC-45CC-BCC3-F0E492A3BAA1}">
      <dgm:prSet/>
      <dgm:spPr/>
      <dgm:t>
        <a:bodyPr/>
        <a:lstStyle/>
        <a:p>
          <a:pPr latinLnBrk="1"/>
          <a:endParaRPr lang="ko-KR" altLang="en-US"/>
        </a:p>
      </dgm:t>
    </dgm:pt>
    <dgm:pt modelId="{180298F5-7648-4486-A0C1-40628525E5FB}" type="parTrans" cxnId="{F86D9361-8BEC-45CC-BCC3-F0E492A3BAA1}">
      <dgm:prSet/>
      <dgm:spPr/>
      <dgm:t>
        <a:bodyPr/>
        <a:lstStyle/>
        <a:p>
          <a:pPr latinLnBrk="1"/>
          <a:endParaRPr lang="ko-KR" altLang="en-US"/>
        </a:p>
      </dgm:t>
    </dgm:pt>
    <dgm:pt modelId="{3B7644D3-3439-4F5C-AF66-91C307373110}" type="pres">
      <dgm:prSet presAssocID="{CCB69C15-FF22-4F81-B429-12CDB9BFBF07}" presName="Name0" presStyleCnt="0">
        <dgm:presLayoutVars>
          <dgm:chMax val="4"/>
          <dgm:resizeHandles val="exact"/>
        </dgm:presLayoutVars>
      </dgm:prSet>
      <dgm:spPr/>
    </dgm:pt>
    <dgm:pt modelId="{31FA398E-17F8-4DB2-B08F-4B927856442D}" type="pres">
      <dgm:prSet presAssocID="{CCB69C15-FF22-4F81-B429-12CDB9BFBF07}" presName="ellipse" presStyleLbl="trBgShp" presStyleIdx="0" presStyleCnt="1"/>
      <dgm:spPr/>
    </dgm:pt>
    <dgm:pt modelId="{E43EBC49-91D5-4341-AF53-DB2481365817}" type="pres">
      <dgm:prSet presAssocID="{CCB69C15-FF22-4F81-B429-12CDB9BFBF07}" presName="arrow1" presStyleLbl="fgShp" presStyleIdx="0" presStyleCnt="1"/>
      <dgm:spPr/>
    </dgm:pt>
    <dgm:pt modelId="{DEDC776C-453D-48DB-95E7-8EF015459C51}" type="pres">
      <dgm:prSet presAssocID="{CCB69C15-FF22-4F81-B429-12CDB9BFBF07}" presName="rectangle" presStyleLbl="revTx" presStyleIdx="0" presStyleCnt="1">
        <dgm:presLayoutVars>
          <dgm:bulletEnabled val="1"/>
        </dgm:presLayoutVars>
      </dgm:prSet>
      <dgm:spPr/>
    </dgm:pt>
    <dgm:pt modelId="{49C32B06-300A-437B-ADE6-0CEAE0D037F6}" type="pres">
      <dgm:prSet presAssocID="{407C3C5F-50A7-4649-9092-6E80C19575DE}" presName="item1" presStyleLbl="node1" presStyleIdx="0" presStyleCnt="3">
        <dgm:presLayoutVars>
          <dgm:bulletEnabled val="1"/>
        </dgm:presLayoutVars>
      </dgm:prSet>
      <dgm:spPr/>
    </dgm:pt>
    <dgm:pt modelId="{752D5575-9CE0-4AEA-9B25-FE7EC310AFF6}" type="pres">
      <dgm:prSet presAssocID="{AAF80C8D-31FC-45F1-A08D-E478A4E095A2}" presName="item2" presStyleLbl="node1" presStyleIdx="1" presStyleCnt="3">
        <dgm:presLayoutVars>
          <dgm:bulletEnabled val="1"/>
        </dgm:presLayoutVars>
      </dgm:prSet>
      <dgm:spPr/>
    </dgm:pt>
    <dgm:pt modelId="{FB3DB8DF-4163-4274-9FD5-D4D0EDE92098}" type="pres">
      <dgm:prSet presAssocID="{BE160314-4B3D-44C7-B455-5D7C43BE2D58}" presName="item3" presStyleLbl="node1" presStyleIdx="2" presStyleCnt="3">
        <dgm:presLayoutVars>
          <dgm:bulletEnabled val="1"/>
        </dgm:presLayoutVars>
      </dgm:prSet>
      <dgm:spPr/>
    </dgm:pt>
    <dgm:pt modelId="{68FC046A-903B-441D-BCEB-E4E7EF9D3C89}" type="pres">
      <dgm:prSet presAssocID="{CCB69C15-FF22-4F81-B429-12CDB9BFBF07}" presName="funnel" presStyleLbl="trAlignAcc1" presStyleIdx="0" presStyleCnt="1"/>
      <dgm:spPr/>
    </dgm:pt>
  </dgm:ptLst>
  <dgm:cxnLst>
    <dgm:cxn modelId="{6371A315-AB1A-453F-AE39-97AB1E93C851}" type="presOf" srcId="{AAF80C8D-31FC-45F1-A08D-E478A4E095A2}" destId="{49C32B06-300A-437B-ADE6-0CEAE0D037F6}" srcOrd="0" destOrd="0" presId="urn:microsoft.com/office/officeart/2005/8/layout/funnel1"/>
    <dgm:cxn modelId="{1F86DF23-4FE2-4AA8-BC0F-B2CD7F254494}" srcId="{CCB69C15-FF22-4F81-B429-12CDB9BFBF07}" destId="{6C903DB9-2BD0-45B7-B0B2-70365AC1F8E6}" srcOrd="0" destOrd="0" parTransId="{8C10CE15-4449-4B42-B024-5E37F44D991C}" sibTransId="{C2694528-1592-49FC-93D6-A75BCA264844}"/>
    <dgm:cxn modelId="{F86D9361-8BEC-45CC-BCC3-F0E492A3BAA1}" srcId="{CCB69C15-FF22-4F81-B429-12CDB9BFBF07}" destId="{407C3C5F-50A7-4649-9092-6E80C19575DE}" srcOrd="1" destOrd="0" parTransId="{180298F5-7648-4486-A0C1-40628525E5FB}" sibTransId="{EF32BE6A-7F3B-4645-82C2-C0BF78C5F533}"/>
    <dgm:cxn modelId="{4449696A-CB4C-4570-A349-DE561053C054}" type="presOf" srcId="{6C903DB9-2BD0-45B7-B0B2-70365AC1F8E6}" destId="{FB3DB8DF-4163-4274-9FD5-D4D0EDE92098}" srcOrd="0" destOrd="0" presId="urn:microsoft.com/office/officeart/2005/8/layout/funnel1"/>
    <dgm:cxn modelId="{904B874F-AFBB-4277-959B-A782FC99F807}" srcId="{CCB69C15-FF22-4F81-B429-12CDB9BFBF07}" destId="{AAF80C8D-31FC-45F1-A08D-E478A4E095A2}" srcOrd="2" destOrd="0" parTransId="{6A56AACD-03C7-4C8A-B011-5D2E7ED4F608}" sibTransId="{565B6827-AA6B-4520-B12A-14E978F27015}"/>
    <dgm:cxn modelId="{04561155-248D-4EFA-A521-FE40D5DAA9B1}" type="presOf" srcId="{CCB69C15-FF22-4F81-B429-12CDB9BFBF07}" destId="{3B7644D3-3439-4F5C-AF66-91C307373110}" srcOrd="0" destOrd="0" presId="urn:microsoft.com/office/officeart/2005/8/layout/funnel1"/>
    <dgm:cxn modelId="{208550B5-5D6B-4146-9A05-CF476756FBA5}" type="presOf" srcId="{BE160314-4B3D-44C7-B455-5D7C43BE2D58}" destId="{DEDC776C-453D-48DB-95E7-8EF015459C51}" srcOrd="0" destOrd="0" presId="urn:microsoft.com/office/officeart/2005/8/layout/funnel1"/>
    <dgm:cxn modelId="{C67A46D2-975D-4388-B52E-34E37D99FC31}" srcId="{CCB69C15-FF22-4F81-B429-12CDB9BFBF07}" destId="{BE160314-4B3D-44C7-B455-5D7C43BE2D58}" srcOrd="3" destOrd="0" parTransId="{236B2734-EEC5-4C6A-AD3B-9BCF6743E251}" sibTransId="{E656F12C-AC98-4E82-9DD4-6362848A5252}"/>
    <dgm:cxn modelId="{912E73FD-E86E-4364-998B-FDDCB5F33DDA}" type="presOf" srcId="{407C3C5F-50A7-4649-9092-6E80C19575DE}" destId="{752D5575-9CE0-4AEA-9B25-FE7EC310AFF6}" srcOrd="0" destOrd="0" presId="urn:microsoft.com/office/officeart/2005/8/layout/funnel1"/>
    <dgm:cxn modelId="{2A5A22B0-2A7F-4F08-8F79-C2B4F683D6A6}" type="presParOf" srcId="{3B7644D3-3439-4F5C-AF66-91C307373110}" destId="{31FA398E-17F8-4DB2-B08F-4B927856442D}" srcOrd="0" destOrd="0" presId="urn:microsoft.com/office/officeart/2005/8/layout/funnel1"/>
    <dgm:cxn modelId="{0D03CA03-A84E-4A0E-8115-75D9D33A5983}" type="presParOf" srcId="{3B7644D3-3439-4F5C-AF66-91C307373110}" destId="{E43EBC49-91D5-4341-AF53-DB2481365817}" srcOrd="1" destOrd="0" presId="urn:microsoft.com/office/officeart/2005/8/layout/funnel1"/>
    <dgm:cxn modelId="{5FEB8D2B-F009-41E7-865D-8DCA5507CEF5}" type="presParOf" srcId="{3B7644D3-3439-4F5C-AF66-91C307373110}" destId="{DEDC776C-453D-48DB-95E7-8EF015459C51}" srcOrd="2" destOrd="0" presId="urn:microsoft.com/office/officeart/2005/8/layout/funnel1"/>
    <dgm:cxn modelId="{DD10014E-59E2-45E3-9410-73C94EA01C98}" type="presParOf" srcId="{3B7644D3-3439-4F5C-AF66-91C307373110}" destId="{49C32B06-300A-437B-ADE6-0CEAE0D037F6}" srcOrd="3" destOrd="0" presId="urn:microsoft.com/office/officeart/2005/8/layout/funnel1"/>
    <dgm:cxn modelId="{9CF7FFE0-0C39-4542-9C15-09BBB1AB7E71}" type="presParOf" srcId="{3B7644D3-3439-4F5C-AF66-91C307373110}" destId="{752D5575-9CE0-4AEA-9B25-FE7EC310AFF6}" srcOrd="4" destOrd="0" presId="urn:microsoft.com/office/officeart/2005/8/layout/funnel1"/>
    <dgm:cxn modelId="{654A9CFB-0CE0-4758-885C-4AEE9FE5B46B}" type="presParOf" srcId="{3B7644D3-3439-4F5C-AF66-91C307373110}" destId="{FB3DB8DF-4163-4274-9FD5-D4D0EDE92098}" srcOrd="5" destOrd="0" presId="urn:microsoft.com/office/officeart/2005/8/layout/funnel1"/>
    <dgm:cxn modelId="{76ADD1A9-C53E-44A7-B255-798B628CBB4F}" type="presParOf" srcId="{3B7644D3-3439-4F5C-AF66-91C307373110}" destId="{68FC046A-903B-441D-BCEB-E4E7EF9D3C8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FA5FC8-8E8A-48BC-884D-2A3798185113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DBEC002-990C-4132-B18B-3F813FB5BBCB}">
      <dgm:prSet/>
      <dgm:spPr/>
      <dgm:t>
        <a:bodyPr/>
        <a:lstStyle/>
        <a:p>
          <a:r>
            <a:rPr lang="en-US" altLang="ko-KR" dirty="0">
              <a:effectLst/>
              <a:latin typeface="맑은 고딕" panose="020B0503020000020004" pitchFamily="50" charset="-127"/>
              <a:cs typeface="Arial" panose="020B0604020202020204" pitchFamily="34" charset="0"/>
            </a:rPr>
            <a:t>200</a:t>
          </a:r>
          <a:r>
            <a:rPr lang="ko-KR" altLang="ko-KR" dirty="0">
              <a:effectLst/>
              <a:ea typeface="맑은 고딕" panose="020B0503020000020004" pitchFamily="50" charset="-127"/>
              <a:cs typeface="Arial" panose="020B0604020202020204" pitchFamily="34" charset="0"/>
            </a:rPr>
            <a:t>개의 사진 샘플에 색 이진화를 통한</a:t>
          </a:r>
          <a:r>
            <a:rPr lang="en-US" altLang="ko-KR" dirty="0">
              <a:effectLst/>
              <a:ea typeface="맑은 고딕" panose="020B0503020000020004" pitchFamily="50" charset="-127"/>
              <a:cs typeface="Arial" panose="020B0604020202020204" pitchFamily="34" charset="0"/>
            </a:rPr>
            <a:t> </a:t>
          </a:r>
          <a:r>
            <a:rPr lang="en-US" altLang="ko-KR" dirty="0">
              <a:ea typeface="맑은 고딕" panose="020B0503020000020004" pitchFamily="50" charset="-127"/>
              <a:cs typeface="Arial" panose="020B0604020202020204" pitchFamily="34" charset="0"/>
            </a:rPr>
            <a:t>Labelling</a:t>
          </a:r>
          <a:r>
            <a:rPr lang="ko-KR" altLang="ko-KR" dirty="0">
              <a:effectLst/>
              <a:ea typeface="맑은 고딕" panose="020B0503020000020004" pitchFamily="50" charset="-127"/>
              <a:cs typeface="Arial" panose="020B0604020202020204" pitchFamily="34" charset="0"/>
            </a:rPr>
            <a:t> </a:t>
          </a:r>
          <a:r>
            <a:rPr lang="en-US" altLang="ko-KR" dirty="0">
              <a:effectLst/>
              <a:ea typeface="맑은 고딕" panose="020B0503020000020004" pitchFamily="50" charset="-127"/>
              <a:cs typeface="Arial" panose="020B0604020202020204" pitchFamily="34" charset="0"/>
            </a:rPr>
            <a:t>Algorithm</a:t>
          </a:r>
          <a:endParaRPr lang="en-US" dirty="0"/>
        </a:p>
      </dgm:t>
    </dgm:pt>
    <dgm:pt modelId="{295383E5-6ADA-44F5-9C34-2329DEED410B}" type="parTrans" cxnId="{5CAD8E53-8799-4511-86B2-5577D969EAEB}">
      <dgm:prSet/>
      <dgm:spPr/>
      <dgm:t>
        <a:bodyPr/>
        <a:lstStyle/>
        <a:p>
          <a:endParaRPr lang="en-US"/>
        </a:p>
      </dgm:t>
    </dgm:pt>
    <dgm:pt modelId="{3E0AE590-74A3-4896-A950-241E034DDF86}" type="sibTrans" cxnId="{5CAD8E53-8799-4511-86B2-5577D969EAEB}">
      <dgm:prSet/>
      <dgm:spPr/>
      <dgm:t>
        <a:bodyPr/>
        <a:lstStyle/>
        <a:p>
          <a:endParaRPr lang="en-US"/>
        </a:p>
      </dgm:t>
    </dgm:pt>
    <dgm:pt modelId="{70DE788E-1E20-4E8A-AD37-AD4F62316A45}">
      <dgm:prSet/>
      <dgm:spPr/>
      <dgm:t>
        <a:bodyPr/>
        <a:lstStyle/>
        <a:p>
          <a:r>
            <a:rPr lang="en-US" dirty="0"/>
            <a:t>Labelling</a:t>
          </a:r>
          <a:r>
            <a:rPr lang="ko-KR" altLang="en-US" dirty="0"/>
            <a:t>된 데이터를 </a:t>
          </a:r>
          <a:r>
            <a:rPr lang="en-US" altLang="ko-KR" dirty="0" err="1"/>
            <a:t>matlab</a:t>
          </a:r>
          <a:r>
            <a:rPr lang="en-US" altLang="ko-KR" dirty="0"/>
            <a:t> </a:t>
          </a:r>
          <a:r>
            <a:rPr lang="ko-KR" altLang="en-US" dirty="0"/>
            <a:t>상의 </a:t>
          </a:r>
          <a:r>
            <a:rPr lang="en-US" altLang="ko-KR" dirty="0"/>
            <a:t>YOLO</a:t>
          </a:r>
          <a:r>
            <a:rPr lang="ko-KR" altLang="en-US" dirty="0"/>
            <a:t>에 학습</a:t>
          </a:r>
          <a:endParaRPr lang="en-US" dirty="0"/>
        </a:p>
      </dgm:t>
    </dgm:pt>
    <dgm:pt modelId="{F7D70591-C5B8-4D54-B544-BB84B9C11750}" type="parTrans" cxnId="{51FCD17A-A128-4011-A77F-6BF17056720B}">
      <dgm:prSet/>
      <dgm:spPr/>
      <dgm:t>
        <a:bodyPr/>
        <a:lstStyle/>
        <a:p>
          <a:endParaRPr lang="en-US"/>
        </a:p>
      </dgm:t>
    </dgm:pt>
    <dgm:pt modelId="{4A89F040-7D9A-49FA-9021-AF0AC53A8201}" type="sibTrans" cxnId="{51FCD17A-A128-4011-A77F-6BF17056720B}">
      <dgm:prSet/>
      <dgm:spPr/>
      <dgm:t>
        <a:bodyPr/>
        <a:lstStyle/>
        <a:p>
          <a:endParaRPr lang="en-US"/>
        </a:p>
      </dgm:t>
    </dgm:pt>
    <dgm:pt modelId="{0748FAC8-E8C5-4203-897F-70D95D2AA94F}">
      <dgm:prSet/>
      <dgm:spPr/>
      <dgm:t>
        <a:bodyPr/>
        <a:lstStyle/>
        <a:p>
          <a:r>
            <a:rPr lang="ko-KR" altLang="en-US" dirty="0" err="1"/>
            <a:t>웹캠으로부터</a:t>
          </a:r>
          <a:r>
            <a:rPr lang="ko-KR" altLang="en-US" dirty="0"/>
            <a:t> 실시간 프레임을 받아 학습된 데이터를 바탕으로 </a:t>
          </a:r>
          <a:r>
            <a:rPr lang="en-US" altLang="ko-KR" dirty="0" err="1"/>
            <a:t>TargetCar</a:t>
          </a:r>
          <a:r>
            <a:rPr lang="en-US" altLang="ko-KR" dirty="0"/>
            <a:t> </a:t>
          </a:r>
          <a:r>
            <a:rPr lang="ko-KR" altLang="en-US" dirty="0"/>
            <a:t>감지 및 </a:t>
          </a:r>
          <a:r>
            <a:rPr lang="en-US" altLang="ko-KR" dirty="0"/>
            <a:t>bounding box </a:t>
          </a:r>
          <a:r>
            <a:rPr lang="ko-KR" altLang="en-US" dirty="0"/>
            <a:t>표시</a:t>
          </a:r>
          <a:endParaRPr lang="en-US" dirty="0"/>
        </a:p>
      </dgm:t>
    </dgm:pt>
    <dgm:pt modelId="{ADAC4E43-E8DC-43BC-B8A8-111217E39D4F}" type="parTrans" cxnId="{79658C72-8056-430E-930B-0F0B453B2D68}">
      <dgm:prSet/>
      <dgm:spPr/>
      <dgm:t>
        <a:bodyPr/>
        <a:lstStyle/>
        <a:p>
          <a:endParaRPr lang="en-US"/>
        </a:p>
      </dgm:t>
    </dgm:pt>
    <dgm:pt modelId="{4A2AD5F1-78AD-4456-9762-953C536CD9B1}" type="sibTrans" cxnId="{79658C72-8056-430E-930B-0F0B453B2D68}">
      <dgm:prSet/>
      <dgm:spPr/>
      <dgm:t>
        <a:bodyPr/>
        <a:lstStyle/>
        <a:p>
          <a:endParaRPr lang="en-US"/>
        </a:p>
      </dgm:t>
    </dgm:pt>
    <dgm:pt modelId="{EDFC2E36-777D-4D6E-9560-4DE343172D97}">
      <dgm:prSet/>
      <dgm:spPr/>
      <dgm:t>
        <a:bodyPr/>
        <a:lstStyle/>
        <a:p>
          <a:r>
            <a:rPr lang="en-US" altLang="ko-KR" dirty="0"/>
            <a:t>Labelling Algorithm</a:t>
          </a:r>
          <a:r>
            <a:rPr lang="ko-KR" altLang="en-US" dirty="0"/>
            <a:t>을 통해 자동으로 </a:t>
          </a:r>
          <a:r>
            <a:rPr lang="en-US" altLang="ko-KR" dirty="0"/>
            <a:t>bounding box</a:t>
          </a:r>
          <a:r>
            <a:rPr lang="ko-KR" altLang="en-US" dirty="0"/>
            <a:t>가 쳐지는 프로그램 설계</a:t>
          </a:r>
        </a:p>
      </dgm:t>
    </dgm:pt>
    <dgm:pt modelId="{7722BCF1-9CC9-4F14-9B06-E665E2771351}" type="par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FB929AC1-8D25-4D6B-8197-E164289D092E}" type="sib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508C3A7D-C9B5-48A8-B321-98EEA9E6A496}" type="pres">
      <dgm:prSet presAssocID="{56FA5FC8-8E8A-48BC-884D-2A3798185113}" presName="outerComposite" presStyleCnt="0">
        <dgm:presLayoutVars>
          <dgm:chMax val="5"/>
          <dgm:dir/>
          <dgm:resizeHandles val="exact"/>
        </dgm:presLayoutVars>
      </dgm:prSet>
      <dgm:spPr/>
    </dgm:pt>
    <dgm:pt modelId="{A9A09815-ACE2-4886-B725-76BF60ECC596}" type="pres">
      <dgm:prSet presAssocID="{56FA5FC8-8E8A-48BC-884D-2A3798185113}" presName="dummyMaxCanvas" presStyleCnt="0">
        <dgm:presLayoutVars/>
      </dgm:prSet>
      <dgm:spPr/>
    </dgm:pt>
    <dgm:pt modelId="{5A5E5825-1BC6-4903-BA3A-B84149A59F58}" type="pres">
      <dgm:prSet presAssocID="{56FA5FC8-8E8A-48BC-884D-2A3798185113}" presName="FourNodes_1" presStyleLbl="node1" presStyleIdx="0" presStyleCnt="4">
        <dgm:presLayoutVars>
          <dgm:bulletEnabled val="1"/>
        </dgm:presLayoutVars>
      </dgm:prSet>
      <dgm:spPr/>
    </dgm:pt>
    <dgm:pt modelId="{85E96F9A-8632-4B79-96FF-3432AAEBC26E}" type="pres">
      <dgm:prSet presAssocID="{56FA5FC8-8E8A-48BC-884D-2A3798185113}" presName="FourNodes_2" presStyleLbl="node1" presStyleIdx="1" presStyleCnt="4">
        <dgm:presLayoutVars>
          <dgm:bulletEnabled val="1"/>
        </dgm:presLayoutVars>
      </dgm:prSet>
      <dgm:spPr/>
    </dgm:pt>
    <dgm:pt modelId="{949DF029-85A8-4A35-AB17-15FF913DB735}" type="pres">
      <dgm:prSet presAssocID="{56FA5FC8-8E8A-48BC-884D-2A3798185113}" presName="FourNodes_3" presStyleLbl="node1" presStyleIdx="2" presStyleCnt="4">
        <dgm:presLayoutVars>
          <dgm:bulletEnabled val="1"/>
        </dgm:presLayoutVars>
      </dgm:prSet>
      <dgm:spPr/>
    </dgm:pt>
    <dgm:pt modelId="{0BCAEEB3-FBC2-483C-8A5B-88A101A49CE9}" type="pres">
      <dgm:prSet presAssocID="{56FA5FC8-8E8A-48BC-884D-2A3798185113}" presName="FourNodes_4" presStyleLbl="node1" presStyleIdx="3" presStyleCnt="4" custLinFactNeighborX="0" custLinFactNeighborY="14737">
        <dgm:presLayoutVars>
          <dgm:bulletEnabled val="1"/>
        </dgm:presLayoutVars>
      </dgm:prSet>
      <dgm:spPr/>
    </dgm:pt>
    <dgm:pt modelId="{8FD1B15B-B63D-4167-AEEB-108D7569A7F9}" type="pres">
      <dgm:prSet presAssocID="{56FA5FC8-8E8A-48BC-884D-2A3798185113}" presName="FourConn_1-2" presStyleLbl="fgAccFollowNode1" presStyleIdx="0" presStyleCnt="3">
        <dgm:presLayoutVars>
          <dgm:bulletEnabled val="1"/>
        </dgm:presLayoutVars>
      </dgm:prSet>
      <dgm:spPr/>
    </dgm:pt>
    <dgm:pt modelId="{9402F609-FA1D-42E0-96E8-420ADE9589A9}" type="pres">
      <dgm:prSet presAssocID="{56FA5FC8-8E8A-48BC-884D-2A3798185113}" presName="FourConn_2-3" presStyleLbl="fgAccFollowNode1" presStyleIdx="1" presStyleCnt="3">
        <dgm:presLayoutVars>
          <dgm:bulletEnabled val="1"/>
        </dgm:presLayoutVars>
      </dgm:prSet>
      <dgm:spPr/>
    </dgm:pt>
    <dgm:pt modelId="{DA948016-BE92-4754-9D05-9D6D57333368}" type="pres">
      <dgm:prSet presAssocID="{56FA5FC8-8E8A-48BC-884D-2A3798185113}" presName="FourConn_3-4" presStyleLbl="fgAccFollowNode1" presStyleIdx="2" presStyleCnt="3">
        <dgm:presLayoutVars>
          <dgm:bulletEnabled val="1"/>
        </dgm:presLayoutVars>
      </dgm:prSet>
      <dgm:spPr/>
    </dgm:pt>
    <dgm:pt modelId="{4711DF99-92D4-48DA-9A0B-751DA373D689}" type="pres">
      <dgm:prSet presAssocID="{56FA5FC8-8E8A-48BC-884D-2A3798185113}" presName="FourNodes_1_text" presStyleLbl="node1" presStyleIdx="3" presStyleCnt="4">
        <dgm:presLayoutVars>
          <dgm:bulletEnabled val="1"/>
        </dgm:presLayoutVars>
      </dgm:prSet>
      <dgm:spPr/>
    </dgm:pt>
    <dgm:pt modelId="{A99C3EEE-FD94-4DF9-B95F-73494A86C485}" type="pres">
      <dgm:prSet presAssocID="{56FA5FC8-8E8A-48BC-884D-2A3798185113}" presName="FourNodes_2_text" presStyleLbl="node1" presStyleIdx="3" presStyleCnt="4">
        <dgm:presLayoutVars>
          <dgm:bulletEnabled val="1"/>
        </dgm:presLayoutVars>
      </dgm:prSet>
      <dgm:spPr/>
    </dgm:pt>
    <dgm:pt modelId="{E3344A0C-9B69-4050-AFD1-0B31C848B007}" type="pres">
      <dgm:prSet presAssocID="{56FA5FC8-8E8A-48BC-884D-2A3798185113}" presName="FourNodes_3_text" presStyleLbl="node1" presStyleIdx="3" presStyleCnt="4">
        <dgm:presLayoutVars>
          <dgm:bulletEnabled val="1"/>
        </dgm:presLayoutVars>
      </dgm:prSet>
      <dgm:spPr/>
    </dgm:pt>
    <dgm:pt modelId="{F10FE0A5-38BC-4000-ACFD-5F658DE7B3C0}" type="pres">
      <dgm:prSet presAssocID="{56FA5FC8-8E8A-48BC-884D-2A379818511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8F33C0E-4064-4694-B18A-94877A3DC55F}" type="presOf" srcId="{EDFC2E36-777D-4D6E-9560-4DE343172D97}" destId="{A99C3EEE-FD94-4DF9-B95F-73494A86C485}" srcOrd="1" destOrd="0" presId="urn:microsoft.com/office/officeart/2005/8/layout/vProcess5"/>
    <dgm:cxn modelId="{18CA8635-B5B7-42B1-ACE3-8AFD950E836D}" type="presOf" srcId="{70DE788E-1E20-4E8A-AD37-AD4F62316A45}" destId="{949DF029-85A8-4A35-AB17-15FF913DB735}" srcOrd="0" destOrd="0" presId="urn:microsoft.com/office/officeart/2005/8/layout/vProcess5"/>
    <dgm:cxn modelId="{BF783F3D-918A-42A3-8300-8B32E5616F69}" type="presOf" srcId="{7DBEC002-990C-4132-B18B-3F813FB5BBCB}" destId="{4711DF99-92D4-48DA-9A0B-751DA373D689}" srcOrd="1" destOrd="0" presId="urn:microsoft.com/office/officeart/2005/8/layout/vProcess5"/>
    <dgm:cxn modelId="{9773B13E-CA56-4C64-A75B-9161943F871C}" type="presOf" srcId="{56FA5FC8-8E8A-48BC-884D-2A3798185113}" destId="{508C3A7D-C9B5-48A8-B321-98EEA9E6A496}" srcOrd="0" destOrd="0" presId="urn:microsoft.com/office/officeart/2005/8/layout/vProcess5"/>
    <dgm:cxn modelId="{79658C72-8056-430E-930B-0F0B453B2D68}" srcId="{56FA5FC8-8E8A-48BC-884D-2A3798185113}" destId="{0748FAC8-E8C5-4203-897F-70D95D2AA94F}" srcOrd="3" destOrd="0" parTransId="{ADAC4E43-E8DC-43BC-B8A8-111217E39D4F}" sibTransId="{4A2AD5F1-78AD-4456-9762-953C536CD9B1}"/>
    <dgm:cxn modelId="{5CAD8E53-8799-4511-86B2-5577D969EAEB}" srcId="{56FA5FC8-8E8A-48BC-884D-2A3798185113}" destId="{7DBEC002-990C-4132-B18B-3F813FB5BBCB}" srcOrd="0" destOrd="0" parTransId="{295383E5-6ADA-44F5-9C34-2329DEED410B}" sibTransId="{3E0AE590-74A3-4896-A950-241E034DDF86}"/>
    <dgm:cxn modelId="{360AB957-DA22-4836-A22B-EF0A78FBC551}" type="presOf" srcId="{EDFC2E36-777D-4D6E-9560-4DE343172D97}" destId="{85E96F9A-8632-4B79-96FF-3432AAEBC26E}" srcOrd="0" destOrd="0" presId="urn:microsoft.com/office/officeart/2005/8/layout/vProcess5"/>
    <dgm:cxn modelId="{51FCD17A-A128-4011-A77F-6BF17056720B}" srcId="{56FA5FC8-8E8A-48BC-884D-2A3798185113}" destId="{70DE788E-1E20-4E8A-AD37-AD4F62316A45}" srcOrd="2" destOrd="0" parTransId="{F7D70591-C5B8-4D54-B544-BB84B9C11750}" sibTransId="{4A89F040-7D9A-49FA-9021-AF0AC53A8201}"/>
    <dgm:cxn modelId="{9DC33784-13F0-4A58-BC2C-67256A683F8F}" type="presOf" srcId="{0748FAC8-E8C5-4203-897F-70D95D2AA94F}" destId="{0BCAEEB3-FBC2-483C-8A5B-88A101A49CE9}" srcOrd="0" destOrd="0" presId="urn:microsoft.com/office/officeart/2005/8/layout/vProcess5"/>
    <dgm:cxn modelId="{782E6884-65C2-4C76-B78B-4816CF868B5C}" type="presOf" srcId="{4A89F040-7D9A-49FA-9021-AF0AC53A8201}" destId="{DA948016-BE92-4754-9D05-9D6D57333368}" srcOrd="0" destOrd="0" presId="urn:microsoft.com/office/officeart/2005/8/layout/vProcess5"/>
    <dgm:cxn modelId="{5BEDEB89-E7D7-4F84-9242-E44A432F273D}" type="presOf" srcId="{3E0AE590-74A3-4896-A950-241E034DDF86}" destId="{8FD1B15B-B63D-4167-AEEB-108D7569A7F9}" srcOrd="0" destOrd="0" presId="urn:microsoft.com/office/officeart/2005/8/layout/vProcess5"/>
    <dgm:cxn modelId="{F672D29B-F63C-4837-92EA-218FEA62419D}" type="presOf" srcId="{70DE788E-1E20-4E8A-AD37-AD4F62316A45}" destId="{E3344A0C-9B69-4050-AFD1-0B31C848B007}" srcOrd="1" destOrd="0" presId="urn:microsoft.com/office/officeart/2005/8/layout/vProcess5"/>
    <dgm:cxn modelId="{59169DC9-FBA2-43A2-A89A-E80349B98020}" type="presOf" srcId="{7DBEC002-990C-4132-B18B-3F813FB5BBCB}" destId="{5A5E5825-1BC6-4903-BA3A-B84149A59F58}" srcOrd="0" destOrd="0" presId="urn:microsoft.com/office/officeart/2005/8/layout/vProcess5"/>
    <dgm:cxn modelId="{223859D2-C82A-4432-A702-575509106BE2}" srcId="{56FA5FC8-8E8A-48BC-884D-2A3798185113}" destId="{EDFC2E36-777D-4D6E-9560-4DE343172D97}" srcOrd="1" destOrd="0" parTransId="{7722BCF1-9CC9-4F14-9B06-E665E2771351}" sibTransId="{FB929AC1-8D25-4D6B-8197-E164289D092E}"/>
    <dgm:cxn modelId="{7C7037E7-9354-4E07-925F-46179224B201}" type="presOf" srcId="{0748FAC8-E8C5-4203-897F-70D95D2AA94F}" destId="{F10FE0A5-38BC-4000-ACFD-5F658DE7B3C0}" srcOrd="1" destOrd="0" presId="urn:microsoft.com/office/officeart/2005/8/layout/vProcess5"/>
    <dgm:cxn modelId="{716FF6E8-7C57-4B54-BB02-07A4F3573A94}" type="presOf" srcId="{FB929AC1-8D25-4D6B-8197-E164289D092E}" destId="{9402F609-FA1D-42E0-96E8-420ADE9589A9}" srcOrd="0" destOrd="0" presId="urn:microsoft.com/office/officeart/2005/8/layout/vProcess5"/>
    <dgm:cxn modelId="{FB8A31A1-4FC9-4EA7-932A-1172601D4B44}" type="presParOf" srcId="{508C3A7D-C9B5-48A8-B321-98EEA9E6A496}" destId="{A9A09815-ACE2-4886-B725-76BF60ECC596}" srcOrd="0" destOrd="0" presId="urn:microsoft.com/office/officeart/2005/8/layout/vProcess5"/>
    <dgm:cxn modelId="{F239852D-A817-4242-AC06-F9E5BD62F0B7}" type="presParOf" srcId="{508C3A7D-C9B5-48A8-B321-98EEA9E6A496}" destId="{5A5E5825-1BC6-4903-BA3A-B84149A59F58}" srcOrd="1" destOrd="0" presId="urn:microsoft.com/office/officeart/2005/8/layout/vProcess5"/>
    <dgm:cxn modelId="{020165BD-E9BC-4BAD-89E4-98188F4DA199}" type="presParOf" srcId="{508C3A7D-C9B5-48A8-B321-98EEA9E6A496}" destId="{85E96F9A-8632-4B79-96FF-3432AAEBC26E}" srcOrd="2" destOrd="0" presId="urn:microsoft.com/office/officeart/2005/8/layout/vProcess5"/>
    <dgm:cxn modelId="{AD854AB5-C562-470F-BFBE-DF76C70AE09A}" type="presParOf" srcId="{508C3A7D-C9B5-48A8-B321-98EEA9E6A496}" destId="{949DF029-85A8-4A35-AB17-15FF913DB735}" srcOrd="3" destOrd="0" presId="urn:microsoft.com/office/officeart/2005/8/layout/vProcess5"/>
    <dgm:cxn modelId="{9EA4EFBD-F90E-471F-9FBD-E03A76A7954C}" type="presParOf" srcId="{508C3A7D-C9B5-48A8-B321-98EEA9E6A496}" destId="{0BCAEEB3-FBC2-483C-8A5B-88A101A49CE9}" srcOrd="4" destOrd="0" presId="urn:microsoft.com/office/officeart/2005/8/layout/vProcess5"/>
    <dgm:cxn modelId="{0FF7C082-C67B-4C06-B5FF-384DCDFB91AD}" type="presParOf" srcId="{508C3A7D-C9B5-48A8-B321-98EEA9E6A496}" destId="{8FD1B15B-B63D-4167-AEEB-108D7569A7F9}" srcOrd="5" destOrd="0" presId="urn:microsoft.com/office/officeart/2005/8/layout/vProcess5"/>
    <dgm:cxn modelId="{C5DA5F4D-C2E7-473B-AD5B-A60E41A2C4B4}" type="presParOf" srcId="{508C3A7D-C9B5-48A8-B321-98EEA9E6A496}" destId="{9402F609-FA1D-42E0-96E8-420ADE9589A9}" srcOrd="6" destOrd="0" presId="urn:microsoft.com/office/officeart/2005/8/layout/vProcess5"/>
    <dgm:cxn modelId="{56581331-E2A4-446F-9B9A-9B4047A4F5E2}" type="presParOf" srcId="{508C3A7D-C9B5-48A8-B321-98EEA9E6A496}" destId="{DA948016-BE92-4754-9D05-9D6D57333368}" srcOrd="7" destOrd="0" presId="urn:microsoft.com/office/officeart/2005/8/layout/vProcess5"/>
    <dgm:cxn modelId="{C1CD4599-B2E1-49C9-8445-80560B5E7EEE}" type="presParOf" srcId="{508C3A7D-C9B5-48A8-B321-98EEA9E6A496}" destId="{4711DF99-92D4-48DA-9A0B-751DA373D689}" srcOrd="8" destOrd="0" presId="urn:microsoft.com/office/officeart/2005/8/layout/vProcess5"/>
    <dgm:cxn modelId="{114E6F7C-C3DA-466D-BE81-240912D0CEE5}" type="presParOf" srcId="{508C3A7D-C9B5-48A8-B321-98EEA9E6A496}" destId="{A99C3EEE-FD94-4DF9-B95F-73494A86C485}" srcOrd="9" destOrd="0" presId="urn:microsoft.com/office/officeart/2005/8/layout/vProcess5"/>
    <dgm:cxn modelId="{5AE2E53D-10E8-46B7-893F-A554A6261462}" type="presParOf" srcId="{508C3A7D-C9B5-48A8-B321-98EEA9E6A496}" destId="{E3344A0C-9B69-4050-AFD1-0B31C848B007}" srcOrd="10" destOrd="0" presId="urn:microsoft.com/office/officeart/2005/8/layout/vProcess5"/>
    <dgm:cxn modelId="{53375767-730F-43FA-96B0-030F968DFA63}" type="presParOf" srcId="{508C3A7D-C9B5-48A8-B321-98EEA9E6A496}" destId="{F10FE0A5-38BC-4000-ACFD-5F658DE7B3C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40EDF2-78D9-43EA-ACE7-233122A5196C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31E3455-CB8A-4383-ABB2-6F31D7F922B7}">
      <dgm:prSet phldrT="[텍스트]" custT="1"/>
      <dgm:spPr/>
      <dgm:t>
        <a:bodyPr/>
        <a:lstStyle/>
        <a:p>
          <a:pPr latinLnBrk="1"/>
          <a:r>
            <a:rPr lang="en-US" altLang="ko-KR" sz="1600" dirty="0" err="1"/>
            <a:t>TargetCar</a:t>
          </a:r>
          <a:r>
            <a:rPr lang="en-US" altLang="ko-KR" sz="1600" dirty="0"/>
            <a:t> </a:t>
          </a:r>
          <a:r>
            <a:rPr lang="ko-KR" altLang="en-US" sz="1600" dirty="0"/>
            <a:t>제대로 </a:t>
          </a:r>
          <a:r>
            <a:rPr lang="en-US" altLang="ko-KR" sz="1600" dirty="0"/>
            <a:t>detection</a:t>
          </a:r>
          <a:r>
            <a:rPr lang="ko-KR" altLang="en-US" sz="1600" dirty="0"/>
            <a:t>되지 </a:t>
          </a:r>
          <a:endParaRPr lang="en-US" altLang="ko-KR" sz="1600" dirty="0"/>
        </a:p>
        <a:p>
          <a:pPr latinLnBrk="1"/>
          <a:r>
            <a:rPr lang="ko-KR" altLang="en-US" sz="1600" dirty="0"/>
            <a:t>않는 문제</a:t>
          </a:r>
        </a:p>
      </dgm:t>
    </dgm:pt>
    <dgm:pt modelId="{4C5D94BB-95E5-41BE-A070-1B3EB31C915A}" type="parTrans" cxnId="{8C9A81FF-E0D2-40E7-A9D7-207E5BB2271C}">
      <dgm:prSet/>
      <dgm:spPr/>
      <dgm:t>
        <a:bodyPr/>
        <a:lstStyle/>
        <a:p>
          <a:pPr latinLnBrk="1"/>
          <a:endParaRPr lang="ko-KR" altLang="en-US"/>
        </a:p>
      </dgm:t>
    </dgm:pt>
    <dgm:pt modelId="{C7EFDEA7-CD7F-4304-8015-DE7831D7D9F0}" type="sibTrans" cxnId="{8C9A81FF-E0D2-40E7-A9D7-207E5BB2271C}">
      <dgm:prSet/>
      <dgm:spPr/>
      <dgm:t>
        <a:bodyPr/>
        <a:lstStyle/>
        <a:p>
          <a:pPr latinLnBrk="1"/>
          <a:endParaRPr lang="ko-KR" altLang="en-US"/>
        </a:p>
      </dgm:t>
    </dgm:pt>
    <dgm:pt modelId="{EFC114EF-41A2-4B73-B713-B46D56838708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처음엔 </a:t>
          </a:r>
          <a:r>
            <a:rPr lang="en-US" altLang="ko-KR" sz="1400" dirty="0"/>
            <a:t>50</a:t>
          </a:r>
          <a:r>
            <a:rPr lang="ko-KR" altLang="en-US" sz="1400" dirty="0"/>
            <a:t>개의 샘플 사진을 학습시켜 진행하여 훈련된 데이터양이 부족하다고 판단</a:t>
          </a:r>
        </a:p>
      </dgm:t>
    </dgm:pt>
    <dgm:pt modelId="{DBEB4019-C13A-4D1E-954B-D207BCCBB2C7}" type="parTrans" cxnId="{EAA64B32-5954-44DA-9C43-609FEB672E4E}">
      <dgm:prSet/>
      <dgm:spPr/>
      <dgm:t>
        <a:bodyPr/>
        <a:lstStyle/>
        <a:p>
          <a:pPr latinLnBrk="1"/>
          <a:endParaRPr lang="ko-KR" altLang="en-US"/>
        </a:p>
      </dgm:t>
    </dgm:pt>
    <dgm:pt modelId="{A37D5A1C-101A-43F3-8404-7D86ABB5B144}" type="sibTrans" cxnId="{EAA64B32-5954-44DA-9C43-609FEB672E4E}">
      <dgm:prSet/>
      <dgm:spPr/>
      <dgm:t>
        <a:bodyPr/>
        <a:lstStyle/>
        <a:p>
          <a:pPr latinLnBrk="1"/>
          <a:endParaRPr lang="ko-KR" altLang="en-US"/>
        </a:p>
      </dgm:t>
    </dgm:pt>
    <dgm:pt modelId="{F5C8497F-6638-476E-A9F6-F5E22A471F7C}">
      <dgm:prSet phldrT="[텍스트]" custT="1"/>
      <dgm:spPr/>
      <dgm:t>
        <a:bodyPr/>
        <a:lstStyle/>
        <a:p>
          <a:pPr latinLnBrk="1"/>
          <a:r>
            <a:rPr lang="en-US" altLang="ko-KR" sz="1300" dirty="0"/>
            <a:t>200</a:t>
          </a:r>
          <a:r>
            <a:rPr lang="ko-KR" altLang="en-US" sz="1300" dirty="0"/>
            <a:t>개의 샘플 사진을 추가로 학습시켜 </a:t>
          </a:r>
          <a:r>
            <a:rPr lang="ko-KR" altLang="en-US" sz="1300" dirty="0" err="1"/>
            <a:t>웹캠으로</a:t>
          </a:r>
          <a:r>
            <a:rPr lang="ko-KR" altLang="en-US" sz="1300" dirty="0"/>
            <a:t> 확인했지만 여전히 </a:t>
          </a:r>
          <a:r>
            <a:rPr lang="en-US" altLang="ko-KR" sz="1300" dirty="0"/>
            <a:t>detection </a:t>
          </a:r>
          <a:r>
            <a:rPr lang="ko-KR" altLang="en-US" sz="1300" dirty="0"/>
            <a:t>되지 않음</a:t>
          </a:r>
        </a:p>
      </dgm:t>
    </dgm:pt>
    <dgm:pt modelId="{98424A2C-31EF-4EC8-B91C-7439A31C2A8D}" type="parTrans" cxnId="{3FA1C742-50D2-4A16-ACCA-A1042175C341}">
      <dgm:prSet/>
      <dgm:spPr/>
      <dgm:t>
        <a:bodyPr/>
        <a:lstStyle/>
        <a:p>
          <a:pPr latinLnBrk="1"/>
          <a:endParaRPr lang="ko-KR" altLang="en-US"/>
        </a:p>
      </dgm:t>
    </dgm:pt>
    <dgm:pt modelId="{7A5A52C2-612F-41F2-B7A2-B9B897C5F13B}" type="sibTrans" cxnId="{3FA1C742-50D2-4A16-ACCA-A1042175C341}">
      <dgm:prSet/>
      <dgm:spPr/>
      <dgm:t>
        <a:bodyPr/>
        <a:lstStyle/>
        <a:p>
          <a:pPr latinLnBrk="1"/>
          <a:endParaRPr lang="ko-KR" altLang="en-US"/>
        </a:p>
      </dgm:t>
    </dgm:pt>
    <dgm:pt modelId="{17585218-3F93-4A56-A3C3-39658FAEF47E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문제점 파악</a:t>
          </a:r>
        </a:p>
      </dgm:t>
    </dgm:pt>
    <dgm:pt modelId="{700284D5-F2BD-4961-893B-5888FB808560}" type="parTrans" cxnId="{3835749C-9AEC-4F67-B559-9C444EB9FC49}">
      <dgm:prSet/>
      <dgm:spPr/>
      <dgm:t>
        <a:bodyPr/>
        <a:lstStyle/>
        <a:p>
          <a:pPr latinLnBrk="1"/>
          <a:endParaRPr lang="ko-KR" altLang="en-US"/>
        </a:p>
      </dgm:t>
    </dgm:pt>
    <dgm:pt modelId="{E2022366-4685-4A4E-94BE-9ED2E0AFDC7A}" type="sibTrans" cxnId="{3835749C-9AEC-4F67-B559-9C444EB9FC49}">
      <dgm:prSet/>
      <dgm:spPr/>
      <dgm:t>
        <a:bodyPr/>
        <a:lstStyle/>
        <a:p>
          <a:pPr latinLnBrk="1"/>
          <a:endParaRPr lang="ko-KR" altLang="en-US"/>
        </a:p>
      </dgm:t>
    </dgm:pt>
    <dgm:pt modelId="{F0758344-13E9-4DFE-A66D-E51D99E89E69}">
      <dgm:prSet phldrT="[텍스트]" custT="1"/>
      <dgm:spPr/>
      <dgm:t>
        <a:bodyPr/>
        <a:lstStyle/>
        <a:p>
          <a:pPr latinLnBrk="1"/>
          <a:r>
            <a:rPr lang="ko-KR" altLang="en-US" sz="1400" dirty="0" err="1"/>
            <a:t>웹캠</a:t>
          </a:r>
          <a:r>
            <a:rPr lang="ko-KR" altLang="en-US" sz="1400" dirty="0"/>
            <a:t> 변경하여 실행 후 문제해결</a:t>
          </a:r>
        </a:p>
      </dgm:t>
    </dgm:pt>
    <dgm:pt modelId="{A4411AFD-2504-406D-B0B6-084D61BEAE1E}" type="parTrans" cxnId="{DB4AADA0-C293-4708-8729-11C6038E5C79}">
      <dgm:prSet/>
      <dgm:spPr/>
      <dgm:t>
        <a:bodyPr/>
        <a:lstStyle/>
        <a:p>
          <a:pPr latinLnBrk="1"/>
          <a:endParaRPr lang="ko-KR" altLang="en-US"/>
        </a:p>
      </dgm:t>
    </dgm:pt>
    <dgm:pt modelId="{950601C7-8447-41A8-91F3-FC604DEBC3E8}" type="sibTrans" cxnId="{DB4AADA0-C293-4708-8729-11C6038E5C79}">
      <dgm:prSet/>
      <dgm:spPr/>
      <dgm:t>
        <a:bodyPr/>
        <a:lstStyle/>
        <a:p>
          <a:pPr latinLnBrk="1"/>
          <a:endParaRPr lang="ko-KR" altLang="en-US"/>
        </a:p>
      </dgm:t>
    </dgm:pt>
    <dgm:pt modelId="{8ACBFB9A-225F-4137-88F4-CF1E7502A622}" type="pres">
      <dgm:prSet presAssocID="{3340EDF2-78D9-43EA-ACE7-233122A5196C}" presName="Name0" presStyleCnt="0">
        <dgm:presLayoutVars>
          <dgm:dir/>
          <dgm:animLvl val="lvl"/>
          <dgm:resizeHandles val="exact"/>
        </dgm:presLayoutVars>
      </dgm:prSet>
      <dgm:spPr/>
    </dgm:pt>
    <dgm:pt modelId="{DEA0B24D-C516-41F9-B92D-BF9E92DEA403}" type="pres">
      <dgm:prSet presAssocID="{131E3455-CB8A-4383-ABB2-6F31D7F922B7}" presName="vertFlow" presStyleCnt="0"/>
      <dgm:spPr/>
    </dgm:pt>
    <dgm:pt modelId="{13498D02-0D01-478A-8C76-396784717BC0}" type="pres">
      <dgm:prSet presAssocID="{131E3455-CB8A-4383-ABB2-6F31D7F922B7}" presName="header" presStyleLbl="node1" presStyleIdx="0" presStyleCnt="1"/>
      <dgm:spPr/>
    </dgm:pt>
    <dgm:pt modelId="{786E8B1F-974A-45AD-B6B2-558ADA0419EF}" type="pres">
      <dgm:prSet presAssocID="{DBEB4019-C13A-4D1E-954B-D207BCCBB2C7}" presName="parTrans" presStyleLbl="sibTrans2D1" presStyleIdx="0" presStyleCnt="4"/>
      <dgm:spPr/>
    </dgm:pt>
    <dgm:pt modelId="{3B6A9EDE-154A-47A8-A05B-16063B9C2A36}" type="pres">
      <dgm:prSet presAssocID="{EFC114EF-41A2-4B73-B713-B46D56838708}" presName="child" presStyleLbl="alignAccFollowNode1" presStyleIdx="0" presStyleCnt="4">
        <dgm:presLayoutVars>
          <dgm:chMax val="0"/>
          <dgm:bulletEnabled val="1"/>
        </dgm:presLayoutVars>
      </dgm:prSet>
      <dgm:spPr/>
    </dgm:pt>
    <dgm:pt modelId="{CD38021C-4141-4F62-86A5-55938D760C99}" type="pres">
      <dgm:prSet presAssocID="{A37D5A1C-101A-43F3-8404-7D86ABB5B144}" presName="sibTrans" presStyleLbl="sibTrans2D1" presStyleIdx="1" presStyleCnt="4"/>
      <dgm:spPr/>
    </dgm:pt>
    <dgm:pt modelId="{C9DF5592-0515-4633-BC7F-35DC9E0E0D2D}" type="pres">
      <dgm:prSet presAssocID="{F5C8497F-6638-476E-A9F6-F5E22A471F7C}" presName="child" presStyleLbl="alignAccFollowNode1" presStyleIdx="1" presStyleCnt="4">
        <dgm:presLayoutVars>
          <dgm:chMax val="0"/>
          <dgm:bulletEnabled val="1"/>
        </dgm:presLayoutVars>
      </dgm:prSet>
      <dgm:spPr/>
    </dgm:pt>
    <dgm:pt modelId="{B9991C76-6BFA-4F7B-AC7B-7B3FB2B18CE0}" type="pres">
      <dgm:prSet presAssocID="{7A5A52C2-612F-41F2-B7A2-B9B897C5F13B}" presName="sibTrans" presStyleLbl="sibTrans2D1" presStyleIdx="2" presStyleCnt="4"/>
      <dgm:spPr/>
    </dgm:pt>
    <dgm:pt modelId="{D97CFD1E-D4EE-43B0-8860-22A83650CD28}" type="pres">
      <dgm:prSet presAssocID="{17585218-3F93-4A56-A3C3-39658FAEF47E}" presName="child" presStyleLbl="alignAccFollowNode1" presStyleIdx="2" presStyleCnt="4">
        <dgm:presLayoutVars>
          <dgm:chMax val="0"/>
          <dgm:bulletEnabled val="1"/>
        </dgm:presLayoutVars>
      </dgm:prSet>
      <dgm:spPr/>
    </dgm:pt>
    <dgm:pt modelId="{3C1D6438-9C92-4139-BF1B-4627448B889E}" type="pres">
      <dgm:prSet presAssocID="{E2022366-4685-4A4E-94BE-9ED2E0AFDC7A}" presName="sibTrans" presStyleLbl="sibTrans2D1" presStyleIdx="3" presStyleCnt="4"/>
      <dgm:spPr/>
    </dgm:pt>
    <dgm:pt modelId="{9F2F9B4C-BE29-4B37-BE61-1AE6672A4DE2}" type="pres">
      <dgm:prSet presAssocID="{F0758344-13E9-4DFE-A66D-E51D99E89E69}" presName="child" presStyleLbl="alignAccFollowNode1" presStyleIdx="3" presStyleCnt="4">
        <dgm:presLayoutVars>
          <dgm:chMax val="0"/>
          <dgm:bulletEnabled val="1"/>
        </dgm:presLayoutVars>
      </dgm:prSet>
      <dgm:spPr/>
    </dgm:pt>
  </dgm:ptLst>
  <dgm:cxnLst>
    <dgm:cxn modelId="{1D47E500-0170-4BA9-98C7-7950E427455A}" type="presOf" srcId="{17585218-3F93-4A56-A3C3-39658FAEF47E}" destId="{D97CFD1E-D4EE-43B0-8860-22A83650CD28}" srcOrd="0" destOrd="0" presId="urn:microsoft.com/office/officeart/2005/8/layout/lProcess1"/>
    <dgm:cxn modelId="{0B459F07-CED1-4DE7-A28D-72F72FA5EA35}" type="presOf" srcId="{DBEB4019-C13A-4D1E-954B-D207BCCBB2C7}" destId="{786E8B1F-974A-45AD-B6B2-558ADA0419EF}" srcOrd="0" destOrd="0" presId="urn:microsoft.com/office/officeart/2005/8/layout/lProcess1"/>
    <dgm:cxn modelId="{EAA64B32-5954-44DA-9C43-609FEB672E4E}" srcId="{131E3455-CB8A-4383-ABB2-6F31D7F922B7}" destId="{EFC114EF-41A2-4B73-B713-B46D56838708}" srcOrd="0" destOrd="0" parTransId="{DBEB4019-C13A-4D1E-954B-D207BCCBB2C7}" sibTransId="{A37D5A1C-101A-43F3-8404-7D86ABB5B144}"/>
    <dgm:cxn modelId="{3FA1C742-50D2-4A16-ACCA-A1042175C341}" srcId="{131E3455-CB8A-4383-ABB2-6F31D7F922B7}" destId="{F5C8497F-6638-476E-A9F6-F5E22A471F7C}" srcOrd="1" destOrd="0" parTransId="{98424A2C-31EF-4EC8-B91C-7439A31C2A8D}" sibTransId="{7A5A52C2-612F-41F2-B7A2-B9B897C5F13B}"/>
    <dgm:cxn modelId="{1F06A86E-B69D-416D-BEB7-5EEE7790FAE9}" type="presOf" srcId="{3340EDF2-78D9-43EA-ACE7-233122A5196C}" destId="{8ACBFB9A-225F-4137-88F4-CF1E7502A622}" srcOrd="0" destOrd="0" presId="urn:microsoft.com/office/officeart/2005/8/layout/lProcess1"/>
    <dgm:cxn modelId="{1BA1E183-32F0-493C-B34E-7FB6D9B1494B}" type="presOf" srcId="{7A5A52C2-612F-41F2-B7A2-B9B897C5F13B}" destId="{B9991C76-6BFA-4F7B-AC7B-7B3FB2B18CE0}" srcOrd="0" destOrd="0" presId="urn:microsoft.com/office/officeart/2005/8/layout/lProcess1"/>
    <dgm:cxn modelId="{93CA9C8F-B0E5-412B-B666-D1EE87C76037}" type="presOf" srcId="{131E3455-CB8A-4383-ABB2-6F31D7F922B7}" destId="{13498D02-0D01-478A-8C76-396784717BC0}" srcOrd="0" destOrd="0" presId="urn:microsoft.com/office/officeart/2005/8/layout/lProcess1"/>
    <dgm:cxn modelId="{72503F95-A0FD-4C40-A433-291638298DDB}" type="presOf" srcId="{F5C8497F-6638-476E-A9F6-F5E22A471F7C}" destId="{C9DF5592-0515-4633-BC7F-35DC9E0E0D2D}" srcOrd="0" destOrd="0" presId="urn:microsoft.com/office/officeart/2005/8/layout/lProcess1"/>
    <dgm:cxn modelId="{3835749C-9AEC-4F67-B559-9C444EB9FC49}" srcId="{131E3455-CB8A-4383-ABB2-6F31D7F922B7}" destId="{17585218-3F93-4A56-A3C3-39658FAEF47E}" srcOrd="2" destOrd="0" parTransId="{700284D5-F2BD-4961-893B-5888FB808560}" sibTransId="{E2022366-4685-4A4E-94BE-9ED2E0AFDC7A}"/>
    <dgm:cxn modelId="{DB4AADA0-C293-4708-8729-11C6038E5C79}" srcId="{131E3455-CB8A-4383-ABB2-6F31D7F922B7}" destId="{F0758344-13E9-4DFE-A66D-E51D99E89E69}" srcOrd="3" destOrd="0" parTransId="{A4411AFD-2504-406D-B0B6-084D61BEAE1E}" sibTransId="{950601C7-8447-41A8-91F3-FC604DEBC3E8}"/>
    <dgm:cxn modelId="{5873D9CE-0D87-4A2D-BF40-E5DEE0B5900B}" type="presOf" srcId="{E2022366-4685-4A4E-94BE-9ED2E0AFDC7A}" destId="{3C1D6438-9C92-4139-BF1B-4627448B889E}" srcOrd="0" destOrd="0" presId="urn:microsoft.com/office/officeart/2005/8/layout/lProcess1"/>
    <dgm:cxn modelId="{6D3B56D3-4420-4C22-AF1F-2E93FA11455A}" type="presOf" srcId="{F0758344-13E9-4DFE-A66D-E51D99E89E69}" destId="{9F2F9B4C-BE29-4B37-BE61-1AE6672A4DE2}" srcOrd="0" destOrd="0" presId="urn:microsoft.com/office/officeart/2005/8/layout/lProcess1"/>
    <dgm:cxn modelId="{1D35B2D5-A026-4D62-B0DF-7F4827159BCE}" type="presOf" srcId="{A37D5A1C-101A-43F3-8404-7D86ABB5B144}" destId="{CD38021C-4141-4F62-86A5-55938D760C99}" srcOrd="0" destOrd="0" presId="urn:microsoft.com/office/officeart/2005/8/layout/lProcess1"/>
    <dgm:cxn modelId="{FB5F5FE7-E97F-4E5C-B3CF-1FE979B5BDCC}" type="presOf" srcId="{EFC114EF-41A2-4B73-B713-B46D56838708}" destId="{3B6A9EDE-154A-47A8-A05B-16063B9C2A36}" srcOrd="0" destOrd="0" presId="urn:microsoft.com/office/officeart/2005/8/layout/lProcess1"/>
    <dgm:cxn modelId="{8C9A81FF-E0D2-40E7-A9D7-207E5BB2271C}" srcId="{3340EDF2-78D9-43EA-ACE7-233122A5196C}" destId="{131E3455-CB8A-4383-ABB2-6F31D7F922B7}" srcOrd="0" destOrd="0" parTransId="{4C5D94BB-95E5-41BE-A070-1B3EB31C915A}" sibTransId="{C7EFDEA7-CD7F-4304-8015-DE7831D7D9F0}"/>
    <dgm:cxn modelId="{F618773A-33E4-47EB-8BBB-9F3A632A53D8}" type="presParOf" srcId="{8ACBFB9A-225F-4137-88F4-CF1E7502A622}" destId="{DEA0B24D-C516-41F9-B92D-BF9E92DEA403}" srcOrd="0" destOrd="0" presId="urn:microsoft.com/office/officeart/2005/8/layout/lProcess1"/>
    <dgm:cxn modelId="{F51064F2-FB2A-408A-835F-C61435FF505B}" type="presParOf" srcId="{DEA0B24D-C516-41F9-B92D-BF9E92DEA403}" destId="{13498D02-0D01-478A-8C76-396784717BC0}" srcOrd="0" destOrd="0" presId="urn:microsoft.com/office/officeart/2005/8/layout/lProcess1"/>
    <dgm:cxn modelId="{204BFDA9-9373-42B4-AC3B-BC417402F9A9}" type="presParOf" srcId="{DEA0B24D-C516-41F9-B92D-BF9E92DEA403}" destId="{786E8B1F-974A-45AD-B6B2-558ADA0419EF}" srcOrd="1" destOrd="0" presId="urn:microsoft.com/office/officeart/2005/8/layout/lProcess1"/>
    <dgm:cxn modelId="{601CE111-9C24-4D9E-81DE-9CF47D3D6674}" type="presParOf" srcId="{DEA0B24D-C516-41F9-B92D-BF9E92DEA403}" destId="{3B6A9EDE-154A-47A8-A05B-16063B9C2A36}" srcOrd="2" destOrd="0" presId="urn:microsoft.com/office/officeart/2005/8/layout/lProcess1"/>
    <dgm:cxn modelId="{917F515E-94D1-42CA-AFB9-0D46AD01C7C7}" type="presParOf" srcId="{DEA0B24D-C516-41F9-B92D-BF9E92DEA403}" destId="{CD38021C-4141-4F62-86A5-55938D760C99}" srcOrd="3" destOrd="0" presId="urn:microsoft.com/office/officeart/2005/8/layout/lProcess1"/>
    <dgm:cxn modelId="{F02FC28E-8DC4-4B03-8BE3-62CFC14A0A06}" type="presParOf" srcId="{DEA0B24D-C516-41F9-B92D-BF9E92DEA403}" destId="{C9DF5592-0515-4633-BC7F-35DC9E0E0D2D}" srcOrd="4" destOrd="0" presId="urn:microsoft.com/office/officeart/2005/8/layout/lProcess1"/>
    <dgm:cxn modelId="{A496FCEE-0A08-404E-A481-647B8C4CD5A3}" type="presParOf" srcId="{DEA0B24D-C516-41F9-B92D-BF9E92DEA403}" destId="{B9991C76-6BFA-4F7B-AC7B-7B3FB2B18CE0}" srcOrd="5" destOrd="0" presId="urn:microsoft.com/office/officeart/2005/8/layout/lProcess1"/>
    <dgm:cxn modelId="{7B69B5DA-6A81-43E1-95D6-64B265535B66}" type="presParOf" srcId="{DEA0B24D-C516-41F9-B92D-BF9E92DEA403}" destId="{D97CFD1E-D4EE-43B0-8860-22A83650CD28}" srcOrd="6" destOrd="0" presId="urn:microsoft.com/office/officeart/2005/8/layout/lProcess1"/>
    <dgm:cxn modelId="{A8D1AE04-7481-4B35-B819-FCFF1444537D}" type="presParOf" srcId="{DEA0B24D-C516-41F9-B92D-BF9E92DEA403}" destId="{3C1D6438-9C92-4139-BF1B-4627448B889E}" srcOrd="7" destOrd="0" presId="urn:microsoft.com/office/officeart/2005/8/layout/lProcess1"/>
    <dgm:cxn modelId="{3BBB24B5-AF2C-4993-8943-B673ED753263}" type="presParOf" srcId="{DEA0B24D-C516-41F9-B92D-BF9E92DEA403}" destId="{9F2F9B4C-BE29-4B37-BE61-1AE6672A4DE2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FA5FC8-8E8A-48BC-884D-2A3798185113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DBEC002-990C-4132-B18B-3F813FB5BBCB}">
      <dgm:prSet/>
      <dgm:spPr/>
      <dgm:t>
        <a:bodyPr/>
        <a:lstStyle/>
        <a:p>
          <a:r>
            <a:rPr lang="ko-KR" altLang="en-US" dirty="0" err="1"/>
            <a:t>체커보드의</a:t>
          </a:r>
          <a:r>
            <a:rPr lang="ko-KR" altLang="en-US" dirty="0"/>
            <a:t> 평면을 기반으로 </a:t>
          </a:r>
          <a:r>
            <a:rPr lang="en-US" altLang="ko-KR" dirty="0"/>
            <a:t>Calibration</a:t>
          </a:r>
          <a:r>
            <a:rPr lang="ko-KR" altLang="en-US" dirty="0"/>
            <a:t>을 진행한 </a:t>
          </a:r>
          <a:r>
            <a:rPr lang="en-US" altLang="ko-KR" dirty="0"/>
            <a:t>MATLAB </a:t>
          </a:r>
          <a:r>
            <a:rPr lang="ko-KR" altLang="en-US" dirty="0"/>
            <a:t>예제 수행</a:t>
          </a:r>
          <a:endParaRPr lang="en-US" dirty="0"/>
        </a:p>
      </dgm:t>
    </dgm:pt>
    <dgm:pt modelId="{295383E5-6ADA-44F5-9C34-2329DEED410B}" type="parTrans" cxnId="{5CAD8E53-8799-4511-86B2-5577D969EAEB}">
      <dgm:prSet/>
      <dgm:spPr/>
      <dgm:t>
        <a:bodyPr/>
        <a:lstStyle/>
        <a:p>
          <a:endParaRPr lang="en-US"/>
        </a:p>
      </dgm:t>
    </dgm:pt>
    <dgm:pt modelId="{3E0AE590-74A3-4896-A950-241E034DDF86}" type="sibTrans" cxnId="{5CAD8E53-8799-4511-86B2-5577D969EAEB}">
      <dgm:prSet/>
      <dgm:spPr/>
      <dgm:t>
        <a:bodyPr/>
        <a:lstStyle/>
        <a:p>
          <a:endParaRPr lang="en-US"/>
        </a:p>
      </dgm:t>
    </dgm:pt>
    <dgm:pt modelId="{70DE788E-1E20-4E8A-AD37-AD4F62316A45}">
      <dgm:prSet/>
      <dgm:spPr/>
      <dgm:t>
        <a:bodyPr/>
        <a:lstStyle/>
        <a:p>
          <a:r>
            <a:rPr lang="ko-KR" altLang="en-US" dirty="0"/>
            <a:t>애로사항 파악 및 해결방안 모색</a:t>
          </a:r>
          <a:endParaRPr lang="en-US" dirty="0"/>
        </a:p>
      </dgm:t>
    </dgm:pt>
    <dgm:pt modelId="{F7D70591-C5B8-4D54-B544-BB84B9C11750}" type="parTrans" cxnId="{51FCD17A-A128-4011-A77F-6BF17056720B}">
      <dgm:prSet/>
      <dgm:spPr/>
      <dgm:t>
        <a:bodyPr/>
        <a:lstStyle/>
        <a:p>
          <a:endParaRPr lang="en-US"/>
        </a:p>
      </dgm:t>
    </dgm:pt>
    <dgm:pt modelId="{4A89F040-7D9A-49FA-9021-AF0AC53A8201}" type="sibTrans" cxnId="{51FCD17A-A128-4011-A77F-6BF17056720B}">
      <dgm:prSet/>
      <dgm:spPr/>
      <dgm:t>
        <a:bodyPr/>
        <a:lstStyle/>
        <a:p>
          <a:endParaRPr lang="en-US"/>
        </a:p>
      </dgm:t>
    </dgm:pt>
    <dgm:pt modelId="{0748FAC8-E8C5-4203-897F-70D95D2AA94F}">
      <dgm:prSet/>
      <dgm:spPr/>
      <dgm:t>
        <a:bodyPr/>
        <a:lstStyle/>
        <a:p>
          <a:r>
            <a:rPr lang="en-US" altLang="ko-KR" dirty="0"/>
            <a:t>ROI(Region of Interest) </a:t>
          </a:r>
          <a:r>
            <a:rPr lang="ko-KR" altLang="en-US" dirty="0"/>
            <a:t>방식을 사용한 </a:t>
          </a:r>
          <a:r>
            <a:rPr lang="en-US" altLang="ko-KR" dirty="0"/>
            <a:t>Calibration </a:t>
          </a:r>
          <a:r>
            <a:rPr lang="ko-KR" altLang="en-US" dirty="0"/>
            <a:t>진행</a:t>
          </a:r>
          <a:endParaRPr lang="en-US" dirty="0"/>
        </a:p>
      </dgm:t>
    </dgm:pt>
    <dgm:pt modelId="{ADAC4E43-E8DC-43BC-B8A8-111217E39D4F}" type="parTrans" cxnId="{79658C72-8056-430E-930B-0F0B453B2D68}">
      <dgm:prSet/>
      <dgm:spPr/>
      <dgm:t>
        <a:bodyPr/>
        <a:lstStyle/>
        <a:p>
          <a:endParaRPr lang="en-US"/>
        </a:p>
      </dgm:t>
    </dgm:pt>
    <dgm:pt modelId="{4A2AD5F1-78AD-4456-9762-953C536CD9B1}" type="sibTrans" cxnId="{79658C72-8056-430E-930B-0F0B453B2D68}">
      <dgm:prSet/>
      <dgm:spPr/>
      <dgm:t>
        <a:bodyPr/>
        <a:lstStyle/>
        <a:p>
          <a:endParaRPr lang="en-US"/>
        </a:p>
      </dgm:t>
    </dgm:pt>
    <dgm:pt modelId="{EDFC2E36-777D-4D6E-9560-4DE343172D97}">
      <dgm:prSet/>
      <dgm:spPr/>
      <dgm:t>
        <a:bodyPr/>
        <a:lstStyle/>
        <a:p>
          <a:r>
            <a:rPr lang="ko-KR" altLang="en-US" dirty="0"/>
            <a:t>자동차 뒷면을 </a:t>
          </a:r>
          <a:r>
            <a:rPr lang="en-US" altLang="ko-KR" dirty="0"/>
            <a:t>Calibration </a:t>
          </a:r>
          <a:r>
            <a:rPr lang="ko-KR" altLang="en-US" dirty="0"/>
            <a:t>시도</a:t>
          </a:r>
        </a:p>
      </dgm:t>
    </dgm:pt>
    <dgm:pt modelId="{7722BCF1-9CC9-4F14-9B06-E665E2771351}" type="par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FB929AC1-8D25-4D6B-8197-E164289D092E}" type="sib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508C3A7D-C9B5-48A8-B321-98EEA9E6A496}" type="pres">
      <dgm:prSet presAssocID="{56FA5FC8-8E8A-48BC-884D-2A3798185113}" presName="outerComposite" presStyleCnt="0">
        <dgm:presLayoutVars>
          <dgm:chMax val="5"/>
          <dgm:dir/>
          <dgm:resizeHandles val="exact"/>
        </dgm:presLayoutVars>
      </dgm:prSet>
      <dgm:spPr/>
    </dgm:pt>
    <dgm:pt modelId="{A9A09815-ACE2-4886-B725-76BF60ECC596}" type="pres">
      <dgm:prSet presAssocID="{56FA5FC8-8E8A-48BC-884D-2A3798185113}" presName="dummyMaxCanvas" presStyleCnt="0">
        <dgm:presLayoutVars/>
      </dgm:prSet>
      <dgm:spPr/>
    </dgm:pt>
    <dgm:pt modelId="{5A5E5825-1BC6-4903-BA3A-B84149A59F58}" type="pres">
      <dgm:prSet presAssocID="{56FA5FC8-8E8A-48BC-884D-2A3798185113}" presName="FourNodes_1" presStyleLbl="node1" presStyleIdx="0" presStyleCnt="4">
        <dgm:presLayoutVars>
          <dgm:bulletEnabled val="1"/>
        </dgm:presLayoutVars>
      </dgm:prSet>
      <dgm:spPr/>
    </dgm:pt>
    <dgm:pt modelId="{85E96F9A-8632-4B79-96FF-3432AAEBC26E}" type="pres">
      <dgm:prSet presAssocID="{56FA5FC8-8E8A-48BC-884D-2A3798185113}" presName="FourNodes_2" presStyleLbl="node1" presStyleIdx="1" presStyleCnt="4">
        <dgm:presLayoutVars>
          <dgm:bulletEnabled val="1"/>
        </dgm:presLayoutVars>
      </dgm:prSet>
      <dgm:spPr/>
    </dgm:pt>
    <dgm:pt modelId="{949DF029-85A8-4A35-AB17-15FF913DB735}" type="pres">
      <dgm:prSet presAssocID="{56FA5FC8-8E8A-48BC-884D-2A3798185113}" presName="FourNodes_3" presStyleLbl="node1" presStyleIdx="2" presStyleCnt="4">
        <dgm:presLayoutVars>
          <dgm:bulletEnabled val="1"/>
        </dgm:presLayoutVars>
      </dgm:prSet>
      <dgm:spPr/>
    </dgm:pt>
    <dgm:pt modelId="{0BCAEEB3-FBC2-483C-8A5B-88A101A49CE9}" type="pres">
      <dgm:prSet presAssocID="{56FA5FC8-8E8A-48BC-884D-2A3798185113}" presName="FourNodes_4" presStyleLbl="node1" presStyleIdx="3" presStyleCnt="4" custLinFactNeighborX="0" custLinFactNeighborY="14737">
        <dgm:presLayoutVars>
          <dgm:bulletEnabled val="1"/>
        </dgm:presLayoutVars>
      </dgm:prSet>
      <dgm:spPr/>
    </dgm:pt>
    <dgm:pt modelId="{8FD1B15B-B63D-4167-AEEB-108D7569A7F9}" type="pres">
      <dgm:prSet presAssocID="{56FA5FC8-8E8A-48BC-884D-2A3798185113}" presName="FourConn_1-2" presStyleLbl="fgAccFollowNode1" presStyleIdx="0" presStyleCnt="3">
        <dgm:presLayoutVars>
          <dgm:bulletEnabled val="1"/>
        </dgm:presLayoutVars>
      </dgm:prSet>
      <dgm:spPr/>
    </dgm:pt>
    <dgm:pt modelId="{9402F609-FA1D-42E0-96E8-420ADE9589A9}" type="pres">
      <dgm:prSet presAssocID="{56FA5FC8-8E8A-48BC-884D-2A3798185113}" presName="FourConn_2-3" presStyleLbl="fgAccFollowNode1" presStyleIdx="1" presStyleCnt="3">
        <dgm:presLayoutVars>
          <dgm:bulletEnabled val="1"/>
        </dgm:presLayoutVars>
      </dgm:prSet>
      <dgm:spPr/>
    </dgm:pt>
    <dgm:pt modelId="{DA948016-BE92-4754-9D05-9D6D57333368}" type="pres">
      <dgm:prSet presAssocID="{56FA5FC8-8E8A-48BC-884D-2A3798185113}" presName="FourConn_3-4" presStyleLbl="fgAccFollowNode1" presStyleIdx="2" presStyleCnt="3">
        <dgm:presLayoutVars>
          <dgm:bulletEnabled val="1"/>
        </dgm:presLayoutVars>
      </dgm:prSet>
      <dgm:spPr/>
    </dgm:pt>
    <dgm:pt modelId="{4711DF99-92D4-48DA-9A0B-751DA373D689}" type="pres">
      <dgm:prSet presAssocID="{56FA5FC8-8E8A-48BC-884D-2A3798185113}" presName="FourNodes_1_text" presStyleLbl="node1" presStyleIdx="3" presStyleCnt="4">
        <dgm:presLayoutVars>
          <dgm:bulletEnabled val="1"/>
        </dgm:presLayoutVars>
      </dgm:prSet>
      <dgm:spPr/>
    </dgm:pt>
    <dgm:pt modelId="{A99C3EEE-FD94-4DF9-B95F-73494A86C485}" type="pres">
      <dgm:prSet presAssocID="{56FA5FC8-8E8A-48BC-884D-2A3798185113}" presName="FourNodes_2_text" presStyleLbl="node1" presStyleIdx="3" presStyleCnt="4">
        <dgm:presLayoutVars>
          <dgm:bulletEnabled val="1"/>
        </dgm:presLayoutVars>
      </dgm:prSet>
      <dgm:spPr/>
    </dgm:pt>
    <dgm:pt modelId="{E3344A0C-9B69-4050-AFD1-0B31C848B007}" type="pres">
      <dgm:prSet presAssocID="{56FA5FC8-8E8A-48BC-884D-2A3798185113}" presName="FourNodes_3_text" presStyleLbl="node1" presStyleIdx="3" presStyleCnt="4">
        <dgm:presLayoutVars>
          <dgm:bulletEnabled val="1"/>
        </dgm:presLayoutVars>
      </dgm:prSet>
      <dgm:spPr/>
    </dgm:pt>
    <dgm:pt modelId="{F10FE0A5-38BC-4000-ACFD-5F658DE7B3C0}" type="pres">
      <dgm:prSet presAssocID="{56FA5FC8-8E8A-48BC-884D-2A379818511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8F33C0E-4064-4694-B18A-94877A3DC55F}" type="presOf" srcId="{EDFC2E36-777D-4D6E-9560-4DE343172D97}" destId="{A99C3EEE-FD94-4DF9-B95F-73494A86C485}" srcOrd="1" destOrd="0" presId="urn:microsoft.com/office/officeart/2005/8/layout/vProcess5"/>
    <dgm:cxn modelId="{18CA8635-B5B7-42B1-ACE3-8AFD950E836D}" type="presOf" srcId="{70DE788E-1E20-4E8A-AD37-AD4F62316A45}" destId="{949DF029-85A8-4A35-AB17-15FF913DB735}" srcOrd="0" destOrd="0" presId="urn:microsoft.com/office/officeart/2005/8/layout/vProcess5"/>
    <dgm:cxn modelId="{BF783F3D-918A-42A3-8300-8B32E5616F69}" type="presOf" srcId="{7DBEC002-990C-4132-B18B-3F813FB5BBCB}" destId="{4711DF99-92D4-48DA-9A0B-751DA373D689}" srcOrd="1" destOrd="0" presId="urn:microsoft.com/office/officeart/2005/8/layout/vProcess5"/>
    <dgm:cxn modelId="{9773B13E-CA56-4C64-A75B-9161943F871C}" type="presOf" srcId="{56FA5FC8-8E8A-48BC-884D-2A3798185113}" destId="{508C3A7D-C9B5-48A8-B321-98EEA9E6A496}" srcOrd="0" destOrd="0" presId="urn:microsoft.com/office/officeart/2005/8/layout/vProcess5"/>
    <dgm:cxn modelId="{79658C72-8056-430E-930B-0F0B453B2D68}" srcId="{56FA5FC8-8E8A-48BC-884D-2A3798185113}" destId="{0748FAC8-E8C5-4203-897F-70D95D2AA94F}" srcOrd="3" destOrd="0" parTransId="{ADAC4E43-E8DC-43BC-B8A8-111217E39D4F}" sibTransId="{4A2AD5F1-78AD-4456-9762-953C536CD9B1}"/>
    <dgm:cxn modelId="{5CAD8E53-8799-4511-86B2-5577D969EAEB}" srcId="{56FA5FC8-8E8A-48BC-884D-2A3798185113}" destId="{7DBEC002-990C-4132-B18B-3F813FB5BBCB}" srcOrd="0" destOrd="0" parTransId="{295383E5-6ADA-44F5-9C34-2329DEED410B}" sibTransId="{3E0AE590-74A3-4896-A950-241E034DDF86}"/>
    <dgm:cxn modelId="{360AB957-DA22-4836-A22B-EF0A78FBC551}" type="presOf" srcId="{EDFC2E36-777D-4D6E-9560-4DE343172D97}" destId="{85E96F9A-8632-4B79-96FF-3432AAEBC26E}" srcOrd="0" destOrd="0" presId="urn:microsoft.com/office/officeart/2005/8/layout/vProcess5"/>
    <dgm:cxn modelId="{51FCD17A-A128-4011-A77F-6BF17056720B}" srcId="{56FA5FC8-8E8A-48BC-884D-2A3798185113}" destId="{70DE788E-1E20-4E8A-AD37-AD4F62316A45}" srcOrd="2" destOrd="0" parTransId="{F7D70591-C5B8-4D54-B544-BB84B9C11750}" sibTransId="{4A89F040-7D9A-49FA-9021-AF0AC53A8201}"/>
    <dgm:cxn modelId="{9DC33784-13F0-4A58-BC2C-67256A683F8F}" type="presOf" srcId="{0748FAC8-E8C5-4203-897F-70D95D2AA94F}" destId="{0BCAEEB3-FBC2-483C-8A5B-88A101A49CE9}" srcOrd="0" destOrd="0" presId="urn:microsoft.com/office/officeart/2005/8/layout/vProcess5"/>
    <dgm:cxn modelId="{782E6884-65C2-4C76-B78B-4816CF868B5C}" type="presOf" srcId="{4A89F040-7D9A-49FA-9021-AF0AC53A8201}" destId="{DA948016-BE92-4754-9D05-9D6D57333368}" srcOrd="0" destOrd="0" presId="urn:microsoft.com/office/officeart/2005/8/layout/vProcess5"/>
    <dgm:cxn modelId="{5BEDEB89-E7D7-4F84-9242-E44A432F273D}" type="presOf" srcId="{3E0AE590-74A3-4896-A950-241E034DDF86}" destId="{8FD1B15B-B63D-4167-AEEB-108D7569A7F9}" srcOrd="0" destOrd="0" presId="urn:microsoft.com/office/officeart/2005/8/layout/vProcess5"/>
    <dgm:cxn modelId="{F672D29B-F63C-4837-92EA-218FEA62419D}" type="presOf" srcId="{70DE788E-1E20-4E8A-AD37-AD4F62316A45}" destId="{E3344A0C-9B69-4050-AFD1-0B31C848B007}" srcOrd="1" destOrd="0" presId="urn:microsoft.com/office/officeart/2005/8/layout/vProcess5"/>
    <dgm:cxn modelId="{59169DC9-FBA2-43A2-A89A-E80349B98020}" type="presOf" srcId="{7DBEC002-990C-4132-B18B-3F813FB5BBCB}" destId="{5A5E5825-1BC6-4903-BA3A-B84149A59F58}" srcOrd="0" destOrd="0" presId="urn:microsoft.com/office/officeart/2005/8/layout/vProcess5"/>
    <dgm:cxn modelId="{223859D2-C82A-4432-A702-575509106BE2}" srcId="{56FA5FC8-8E8A-48BC-884D-2A3798185113}" destId="{EDFC2E36-777D-4D6E-9560-4DE343172D97}" srcOrd="1" destOrd="0" parTransId="{7722BCF1-9CC9-4F14-9B06-E665E2771351}" sibTransId="{FB929AC1-8D25-4D6B-8197-E164289D092E}"/>
    <dgm:cxn modelId="{7C7037E7-9354-4E07-925F-46179224B201}" type="presOf" srcId="{0748FAC8-E8C5-4203-897F-70D95D2AA94F}" destId="{F10FE0A5-38BC-4000-ACFD-5F658DE7B3C0}" srcOrd="1" destOrd="0" presId="urn:microsoft.com/office/officeart/2005/8/layout/vProcess5"/>
    <dgm:cxn modelId="{716FF6E8-7C57-4B54-BB02-07A4F3573A94}" type="presOf" srcId="{FB929AC1-8D25-4D6B-8197-E164289D092E}" destId="{9402F609-FA1D-42E0-96E8-420ADE9589A9}" srcOrd="0" destOrd="0" presId="urn:microsoft.com/office/officeart/2005/8/layout/vProcess5"/>
    <dgm:cxn modelId="{FB8A31A1-4FC9-4EA7-932A-1172601D4B44}" type="presParOf" srcId="{508C3A7D-C9B5-48A8-B321-98EEA9E6A496}" destId="{A9A09815-ACE2-4886-B725-76BF60ECC596}" srcOrd="0" destOrd="0" presId="urn:microsoft.com/office/officeart/2005/8/layout/vProcess5"/>
    <dgm:cxn modelId="{F239852D-A817-4242-AC06-F9E5BD62F0B7}" type="presParOf" srcId="{508C3A7D-C9B5-48A8-B321-98EEA9E6A496}" destId="{5A5E5825-1BC6-4903-BA3A-B84149A59F58}" srcOrd="1" destOrd="0" presId="urn:microsoft.com/office/officeart/2005/8/layout/vProcess5"/>
    <dgm:cxn modelId="{020165BD-E9BC-4BAD-89E4-98188F4DA199}" type="presParOf" srcId="{508C3A7D-C9B5-48A8-B321-98EEA9E6A496}" destId="{85E96F9A-8632-4B79-96FF-3432AAEBC26E}" srcOrd="2" destOrd="0" presId="urn:microsoft.com/office/officeart/2005/8/layout/vProcess5"/>
    <dgm:cxn modelId="{AD854AB5-C562-470F-BFBE-DF76C70AE09A}" type="presParOf" srcId="{508C3A7D-C9B5-48A8-B321-98EEA9E6A496}" destId="{949DF029-85A8-4A35-AB17-15FF913DB735}" srcOrd="3" destOrd="0" presId="urn:microsoft.com/office/officeart/2005/8/layout/vProcess5"/>
    <dgm:cxn modelId="{9EA4EFBD-F90E-471F-9FBD-E03A76A7954C}" type="presParOf" srcId="{508C3A7D-C9B5-48A8-B321-98EEA9E6A496}" destId="{0BCAEEB3-FBC2-483C-8A5B-88A101A49CE9}" srcOrd="4" destOrd="0" presId="urn:microsoft.com/office/officeart/2005/8/layout/vProcess5"/>
    <dgm:cxn modelId="{0FF7C082-C67B-4C06-B5FF-384DCDFB91AD}" type="presParOf" srcId="{508C3A7D-C9B5-48A8-B321-98EEA9E6A496}" destId="{8FD1B15B-B63D-4167-AEEB-108D7569A7F9}" srcOrd="5" destOrd="0" presId="urn:microsoft.com/office/officeart/2005/8/layout/vProcess5"/>
    <dgm:cxn modelId="{C5DA5F4D-C2E7-473B-AD5B-A60E41A2C4B4}" type="presParOf" srcId="{508C3A7D-C9B5-48A8-B321-98EEA9E6A496}" destId="{9402F609-FA1D-42E0-96E8-420ADE9589A9}" srcOrd="6" destOrd="0" presId="urn:microsoft.com/office/officeart/2005/8/layout/vProcess5"/>
    <dgm:cxn modelId="{56581331-E2A4-446F-9B9A-9B4047A4F5E2}" type="presParOf" srcId="{508C3A7D-C9B5-48A8-B321-98EEA9E6A496}" destId="{DA948016-BE92-4754-9D05-9D6D57333368}" srcOrd="7" destOrd="0" presId="urn:microsoft.com/office/officeart/2005/8/layout/vProcess5"/>
    <dgm:cxn modelId="{C1CD4599-B2E1-49C9-8445-80560B5E7EEE}" type="presParOf" srcId="{508C3A7D-C9B5-48A8-B321-98EEA9E6A496}" destId="{4711DF99-92D4-48DA-9A0B-751DA373D689}" srcOrd="8" destOrd="0" presId="urn:microsoft.com/office/officeart/2005/8/layout/vProcess5"/>
    <dgm:cxn modelId="{114E6F7C-C3DA-466D-BE81-240912D0CEE5}" type="presParOf" srcId="{508C3A7D-C9B5-48A8-B321-98EEA9E6A496}" destId="{A99C3EEE-FD94-4DF9-B95F-73494A86C485}" srcOrd="9" destOrd="0" presId="urn:microsoft.com/office/officeart/2005/8/layout/vProcess5"/>
    <dgm:cxn modelId="{5AE2E53D-10E8-46B7-893F-A554A6261462}" type="presParOf" srcId="{508C3A7D-C9B5-48A8-B321-98EEA9E6A496}" destId="{E3344A0C-9B69-4050-AFD1-0B31C848B007}" srcOrd="10" destOrd="0" presId="urn:microsoft.com/office/officeart/2005/8/layout/vProcess5"/>
    <dgm:cxn modelId="{53375767-730F-43FA-96B0-030F968DFA63}" type="presParOf" srcId="{508C3A7D-C9B5-48A8-B321-98EEA9E6A496}" destId="{F10FE0A5-38BC-4000-ACFD-5F658DE7B3C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6FA5FC8-8E8A-48BC-884D-2A3798185113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DBEC002-990C-4132-B18B-3F813FB5BBCB}">
      <dgm:prSet/>
      <dgm:spPr/>
      <dgm:t>
        <a:bodyPr/>
        <a:lstStyle/>
        <a:p>
          <a:r>
            <a:rPr lang="ko-KR" altLang="en-US" dirty="0"/>
            <a:t> </a:t>
          </a:r>
          <a:r>
            <a:rPr lang="en-US" altLang="ko-KR" dirty="0"/>
            <a:t>ROI</a:t>
          </a:r>
          <a:r>
            <a:rPr lang="ko-KR" altLang="en-US" dirty="0"/>
            <a:t>기반으로 </a:t>
          </a:r>
          <a:r>
            <a:rPr lang="en-US" altLang="ko-KR" dirty="0"/>
            <a:t>Calibration</a:t>
          </a:r>
          <a:r>
            <a:rPr lang="ko-KR" altLang="en-US" dirty="0"/>
            <a:t>을 진행한 </a:t>
          </a:r>
          <a:r>
            <a:rPr lang="en-US" altLang="ko-KR" dirty="0" err="1"/>
            <a:t>Github</a:t>
          </a:r>
          <a:r>
            <a:rPr lang="en-US" altLang="ko-KR" dirty="0"/>
            <a:t> </a:t>
          </a:r>
          <a:r>
            <a:rPr lang="ko-KR" altLang="en-US" dirty="0"/>
            <a:t>예제</a:t>
          </a:r>
          <a:endParaRPr lang="en-US" dirty="0"/>
        </a:p>
      </dgm:t>
    </dgm:pt>
    <dgm:pt modelId="{295383E5-6ADA-44F5-9C34-2329DEED410B}" type="parTrans" cxnId="{5CAD8E53-8799-4511-86B2-5577D969EAEB}">
      <dgm:prSet/>
      <dgm:spPr/>
      <dgm:t>
        <a:bodyPr/>
        <a:lstStyle/>
        <a:p>
          <a:endParaRPr lang="en-US"/>
        </a:p>
      </dgm:t>
    </dgm:pt>
    <dgm:pt modelId="{3E0AE590-74A3-4896-A950-241E034DDF86}" type="sibTrans" cxnId="{5CAD8E53-8799-4511-86B2-5577D969EAEB}">
      <dgm:prSet/>
      <dgm:spPr/>
      <dgm:t>
        <a:bodyPr/>
        <a:lstStyle/>
        <a:p>
          <a:endParaRPr lang="en-US"/>
        </a:p>
      </dgm:t>
    </dgm:pt>
    <dgm:pt modelId="{70DE788E-1E20-4E8A-AD37-AD4F62316A45}">
      <dgm:prSet/>
      <dgm:spPr/>
      <dgm:t>
        <a:bodyPr/>
        <a:lstStyle/>
        <a:p>
          <a:r>
            <a:rPr lang="en-US" dirty="0"/>
            <a:t>2. Rotation </a:t>
          </a:r>
          <a:r>
            <a:rPr lang="ko-KR" altLang="en-US" dirty="0"/>
            <a:t>과 </a:t>
          </a:r>
          <a:r>
            <a:rPr lang="en-US" altLang="ko-KR" dirty="0"/>
            <a:t>Translation </a:t>
          </a:r>
          <a:r>
            <a:rPr lang="ko-KR" altLang="en-US" dirty="0"/>
            <a:t>행렬을 사용하여 좌표축 </a:t>
          </a:r>
          <a:r>
            <a:rPr lang="en-US" altLang="ko-KR" dirty="0"/>
            <a:t>calibration</a:t>
          </a:r>
          <a:endParaRPr lang="en-US" dirty="0"/>
        </a:p>
      </dgm:t>
    </dgm:pt>
    <dgm:pt modelId="{F7D70591-C5B8-4D54-B544-BB84B9C11750}" type="parTrans" cxnId="{51FCD17A-A128-4011-A77F-6BF17056720B}">
      <dgm:prSet/>
      <dgm:spPr/>
      <dgm:t>
        <a:bodyPr/>
        <a:lstStyle/>
        <a:p>
          <a:endParaRPr lang="en-US"/>
        </a:p>
      </dgm:t>
    </dgm:pt>
    <dgm:pt modelId="{4A89F040-7D9A-49FA-9021-AF0AC53A8201}" type="sibTrans" cxnId="{51FCD17A-A128-4011-A77F-6BF17056720B}">
      <dgm:prSet/>
      <dgm:spPr/>
      <dgm:t>
        <a:bodyPr/>
        <a:lstStyle/>
        <a:p>
          <a:endParaRPr lang="en-US"/>
        </a:p>
      </dgm:t>
    </dgm:pt>
    <dgm:pt modelId="{0748FAC8-E8C5-4203-897F-70D95D2AA94F}">
      <dgm:prSet/>
      <dgm:spPr/>
      <dgm:t>
        <a:bodyPr/>
        <a:lstStyle/>
        <a:p>
          <a:r>
            <a:rPr lang="en-US" altLang="ko-KR" dirty="0"/>
            <a:t>ROI(Region of Interest) </a:t>
          </a:r>
          <a:r>
            <a:rPr lang="ko-KR" altLang="en-US" dirty="0"/>
            <a:t>방식을 사용한 </a:t>
          </a:r>
          <a:r>
            <a:rPr lang="en-US" altLang="ko-KR" dirty="0"/>
            <a:t>Calibration </a:t>
          </a:r>
          <a:r>
            <a:rPr lang="ko-KR" altLang="en-US" dirty="0"/>
            <a:t>진행</a:t>
          </a:r>
          <a:endParaRPr lang="en-US" dirty="0"/>
        </a:p>
      </dgm:t>
    </dgm:pt>
    <dgm:pt modelId="{ADAC4E43-E8DC-43BC-B8A8-111217E39D4F}" type="parTrans" cxnId="{79658C72-8056-430E-930B-0F0B453B2D68}">
      <dgm:prSet/>
      <dgm:spPr/>
      <dgm:t>
        <a:bodyPr/>
        <a:lstStyle/>
        <a:p>
          <a:endParaRPr lang="en-US"/>
        </a:p>
      </dgm:t>
    </dgm:pt>
    <dgm:pt modelId="{4A2AD5F1-78AD-4456-9762-953C536CD9B1}" type="sibTrans" cxnId="{79658C72-8056-430E-930B-0F0B453B2D68}">
      <dgm:prSet/>
      <dgm:spPr/>
      <dgm:t>
        <a:bodyPr/>
        <a:lstStyle/>
        <a:p>
          <a:endParaRPr lang="en-US"/>
        </a:p>
      </dgm:t>
    </dgm:pt>
    <dgm:pt modelId="{EDFC2E36-777D-4D6E-9560-4DE343172D97}">
      <dgm:prSet/>
      <dgm:spPr/>
      <dgm:t>
        <a:bodyPr/>
        <a:lstStyle/>
        <a:p>
          <a:r>
            <a:rPr lang="en-US" altLang="ko-KR" dirty="0"/>
            <a:t>1. </a:t>
          </a:r>
          <a:r>
            <a:rPr lang="ko-KR" altLang="en-US" dirty="0"/>
            <a:t>카메라 </a:t>
          </a:r>
          <a:r>
            <a:rPr lang="en-US" altLang="ko-KR" dirty="0"/>
            <a:t>angle</a:t>
          </a:r>
          <a:r>
            <a:rPr lang="ko-KR" altLang="en-US" dirty="0"/>
            <a:t>을 기준으로 </a:t>
          </a:r>
          <a:r>
            <a:rPr lang="en-US" altLang="ko-KR" dirty="0"/>
            <a:t>lidar data </a:t>
          </a:r>
          <a:r>
            <a:rPr lang="ko-KR" altLang="en-US" dirty="0"/>
            <a:t>자르기</a:t>
          </a:r>
        </a:p>
      </dgm:t>
    </dgm:pt>
    <dgm:pt modelId="{7722BCF1-9CC9-4F14-9B06-E665E2771351}" type="par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FB929AC1-8D25-4D6B-8197-E164289D092E}" type="sib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508C3A7D-C9B5-48A8-B321-98EEA9E6A496}" type="pres">
      <dgm:prSet presAssocID="{56FA5FC8-8E8A-48BC-884D-2A3798185113}" presName="outerComposite" presStyleCnt="0">
        <dgm:presLayoutVars>
          <dgm:chMax val="5"/>
          <dgm:dir/>
          <dgm:resizeHandles val="exact"/>
        </dgm:presLayoutVars>
      </dgm:prSet>
      <dgm:spPr/>
    </dgm:pt>
    <dgm:pt modelId="{A9A09815-ACE2-4886-B725-76BF60ECC596}" type="pres">
      <dgm:prSet presAssocID="{56FA5FC8-8E8A-48BC-884D-2A3798185113}" presName="dummyMaxCanvas" presStyleCnt="0">
        <dgm:presLayoutVars/>
      </dgm:prSet>
      <dgm:spPr/>
    </dgm:pt>
    <dgm:pt modelId="{5A5E5825-1BC6-4903-BA3A-B84149A59F58}" type="pres">
      <dgm:prSet presAssocID="{56FA5FC8-8E8A-48BC-884D-2A3798185113}" presName="FourNodes_1" presStyleLbl="node1" presStyleIdx="0" presStyleCnt="4">
        <dgm:presLayoutVars>
          <dgm:bulletEnabled val="1"/>
        </dgm:presLayoutVars>
      </dgm:prSet>
      <dgm:spPr/>
    </dgm:pt>
    <dgm:pt modelId="{85E96F9A-8632-4B79-96FF-3432AAEBC26E}" type="pres">
      <dgm:prSet presAssocID="{56FA5FC8-8E8A-48BC-884D-2A3798185113}" presName="FourNodes_2" presStyleLbl="node1" presStyleIdx="1" presStyleCnt="4">
        <dgm:presLayoutVars>
          <dgm:bulletEnabled val="1"/>
        </dgm:presLayoutVars>
      </dgm:prSet>
      <dgm:spPr/>
    </dgm:pt>
    <dgm:pt modelId="{949DF029-85A8-4A35-AB17-15FF913DB735}" type="pres">
      <dgm:prSet presAssocID="{56FA5FC8-8E8A-48BC-884D-2A3798185113}" presName="FourNodes_3" presStyleLbl="node1" presStyleIdx="2" presStyleCnt="4">
        <dgm:presLayoutVars>
          <dgm:bulletEnabled val="1"/>
        </dgm:presLayoutVars>
      </dgm:prSet>
      <dgm:spPr/>
    </dgm:pt>
    <dgm:pt modelId="{0BCAEEB3-FBC2-483C-8A5B-88A101A49CE9}" type="pres">
      <dgm:prSet presAssocID="{56FA5FC8-8E8A-48BC-884D-2A3798185113}" presName="FourNodes_4" presStyleLbl="node1" presStyleIdx="3" presStyleCnt="4" custLinFactNeighborX="0" custLinFactNeighborY="14737">
        <dgm:presLayoutVars>
          <dgm:bulletEnabled val="1"/>
        </dgm:presLayoutVars>
      </dgm:prSet>
      <dgm:spPr/>
    </dgm:pt>
    <dgm:pt modelId="{8FD1B15B-B63D-4167-AEEB-108D7569A7F9}" type="pres">
      <dgm:prSet presAssocID="{56FA5FC8-8E8A-48BC-884D-2A3798185113}" presName="FourConn_1-2" presStyleLbl="fgAccFollowNode1" presStyleIdx="0" presStyleCnt="3">
        <dgm:presLayoutVars>
          <dgm:bulletEnabled val="1"/>
        </dgm:presLayoutVars>
      </dgm:prSet>
      <dgm:spPr/>
    </dgm:pt>
    <dgm:pt modelId="{9402F609-FA1D-42E0-96E8-420ADE9589A9}" type="pres">
      <dgm:prSet presAssocID="{56FA5FC8-8E8A-48BC-884D-2A3798185113}" presName="FourConn_2-3" presStyleLbl="fgAccFollowNode1" presStyleIdx="1" presStyleCnt="3">
        <dgm:presLayoutVars>
          <dgm:bulletEnabled val="1"/>
        </dgm:presLayoutVars>
      </dgm:prSet>
      <dgm:spPr/>
    </dgm:pt>
    <dgm:pt modelId="{DA948016-BE92-4754-9D05-9D6D57333368}" type="pres">
      <dgm:prSet presAssocID="{56FA5FC8-8E8A-48BC-884D-2A3798185113}" presName="FourConn_3-4" presStyleLbl="fgAccFollowNode1" presStyleIdx="2" presStyleCnt="3">
        <dgm:presLayoutVars>
          <dgm:bulletEnabled val="1"/>
        </dgm:presLayoutVars>
      </dgm:prSet>
      <dgm:spPr/>
    </dgm:pt>
    <dgm:pt modelId="{4711DF99-92D4-48DA-9A0B-751DA373D689}" type="pres">
      <dgm:prSet presAssocID="{56FA5FC8-8E8A-48BC-884D-2A3798185113}" presName="FourNodes_1_text" presStyleLbl="node1" presStyleIdx="3" presStyleCnt="4">
        <dgm:presLayoutVars>
          <dgm:bulletEnabled val="1"/>
        </dgm:presLayoutVars>
      </dgm:prSet>
      <dgm:spPr/>
    </dgm:pt>
    <dgm:pt modelId="{A99C3EEE-FD94-4DF9-B95F-73494A86C485}" type="pres">
      <dgm:prSet presAssocID="{56FA5FC8-8E8A-48BC-884D-2A3798185113}" presName="FourNodes_2_text" presStyleLbl="node1" presStyleIdx="3" presStyleCnt="4">
        <dgm:presLayoutVars>
          <dgm:bulletEnabled val="1"/>
        </dgm:presLayoutVars>
      </dgm:prSet>
      <dgm:spPr/>
    </dgm:pt>
    <dgm:pt modelId="{E3344A0C-9B69-4050-AFD1-0B31C848B007}" type="pres">
      <dgm:prSet presAssocID="{56FA5FC8-8E8A-48BC-884D-2A3798185113}" presName="FourNodes_3_text" presStyleLbl="node1" presStyleIdx="3" presStyleCnt="4">
        <dgm:presLayoutVars>
          <dgm:bulletEnabled val="1"/>
        </dgm:presLayoutVars>
      </dgm:prSet>
      <dgm:spPr/>
    </dgm:pt>
    <dgm:pt modelId="{F10FE0A5-38BC-4000-ACFD-5F658DE7B3C0}" type="pres">
      <dgm:prSet presAssocID="{56FA5FC8-8E8A-48BC-884D-2A379818511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8F33C0E-4064-4694-B18A-94877A3DC55F}" type="presOf" srcId="{EDFC2E36-777D-4D6E-9560-4DE343172D97}" destId="{A99C3EEE-FD94-4DF9-B95F-73494A86C485}" srcOrd="1" destOrd="0" presId="urn:microsoft.com/office/officeart/2005/8/layout/vProcess5"/>
    <dgm:cxn modelId="{18CA8635-B5B7-42B1-ACE3-8AFD950E836D}" type="presOf" srcId="{70DE788E-1E20-4E8A-AD37-AD4F62316A45}" destId="{949DF029-85A8-4A35-AB17-15FF913DB735}" srcOrd="0" destOrd="0" presId="urn:microsoft.com/office/officeart/2005/8/layout/vProcess5"/>
    <dgm:cxn modelId="{BF783F3D-918A-42A3-8300-8B32E5616F69}" type="presOf" srcId="{7DBEC002-990C-4132-B18B-3F813FB5BBCB}" destId="{4711DF99-92D4-48DA-9A0B-751DA373D689}" srcOrd="1" destOrd="0" presId="urn:microsoft.com/office/officeart/2005/8/layout/vProcess5"/>
    <dgm:cxn modelId="{9773B13E-CA56-4C64-A75B-9161943F871C}" type="presOf" srcId="{56FA5FC8-8E8A-48BC-884D-2A3798185113}" destId="{508C3A7D-C9B5-48A8-B321-98EEA9E6A496}" srcOrd="0" destOrd="0" presId="urn:microsoft.com/office/officeart/2005/8/layout/vProcess5"/>
    <dgm:cxn modelId="{79658C72-8056-430E-930B-0F0B453B2D68}" srcId="{56FA5FC8-8E8A-48BC-884D-2A3798185113}" destId="{0748FAC8-E8C5-4203-897F-70D95D2AA94F}" srcOrd="3" destOrd="0" parTransId="{ADAC4E43-E8DC-43BC-B8A8-111217E39D4F}" sibTransId="{4A2AD5F1-78AD-4456-9762-953C536CD9B1}"/>
    <dgm:cxn modelId="{5CAD8E53-8799-4511-86B2-5577D969EAEB}" srcId="{56FA5FC8-8E8A-48BC-884D-2A3798185113}" destId="{7DBEC002-990C-4132-B18B-3F813FB5BBCB}" srcOrd="0" destOrd="0" parTransId="{295383E5-6ADA-44F5-9C34-2329DEED410B}" sibTransId="{3E0AE590-74A3-4896-A950-241E034DDF86}"/>
    <dgm:cxn modelId="{360AB957-DA22-4836-A22B-EF0A78FBC551}" type="presOf" srcId="{EDFC2E36-777D-4D6E-9560-4DE343172D97}" destId="{85E96F9A-8632-4B79-96FF-3432AAEBC26E}" srcOrd="0" destOrd="0" presId="urn:microsoft.com/office/officeart/2005/8/layout/vProcess5"/>
    <dgm:cxn modelId="{51FCD17A-A128-4011-A77F-6BF17056720B}" srcId="{56FA5FC8-8E8A-48BC-884D-2A3798185113}" destId="{70DE788E-1E20-4E8A-AD37-AD4F62316A45}" srcOrd="2" destOrd="0" parTransId="{F7D70591-C5B8-4D54-B544-BB84B9C11750}" sibTransId="{4A89F040-7D9A-49FA-9021-AF0AC53A8201}"/>
    <dgm:cxn modelId="{9DC33784-13F0-4A58-BC2C-67256A683F8F}" type="presOf" srcId="{0748FAC8-E8C5-4203-897F-70D95D2AA94F}" destId="{0BCAEEB3-FBC2-483C-8A5B-88A101A49CE9}" srcOrd="0" destOrd="0" presId="urn:microsoft.com/office/officeart/2005/8/layout/vProcess5"/>
    <dgm:cxn modelId="{782E6884-65C2-4C76-B78B-4816CF868B5C}" type="presOf" srcId="{4A89F040-7D9A-49FA-9021-AF0AC53A8201}" destId="{DA948016-BE92-4754-9D05-9D6D57333368}" srcOrd="0" destOrd="0" presId="urn:microsoft.com/office/officeart/2005/8/layout/vProcess5"/>
    <dgm:cxn modelId="{5BEDEB89-E7D7-4F84-9242-E44A432F273D}" type="presOf" srcId="{3E0AE590-74A3-4896-A950-241E034DDF86}" destId="{8FD1B15B-B63D-4167-AEEB-108D7569A7F9}" srcOrd="0" destOrd="0" presId="urn:microsoft.com/office/officeart/2005/8/layout/vProcess5"/>
    <dgm:cxn modelId="{F672D29B-F63C-4837-92EA-218FEA62419D}" type="presOf" srcId="{70DE788E-1E20-4E8A-AD37-AD4F62316A45}" destId="{E3344A0C-9B69-4050-AFD1-0B31C848B007}" srcOrd="1" destOrd="0" presId="urn:microsoft.com/office/officeart/2005/8/layout/vProcess5"/>
    <dgm:cxn modelId="{59169DC9-FBA2-43A2-A89A-E80349B98020}" type="presOf" srcId="{7DBEC002-990C-4132-B18B-3F813FB5BBCB}" destId="{5A5E5825-1BC6-4903-BA3A-B84149A59F58}" srcOrd="0" destOrd="0" presId="urn:microsoft.com/office/officeart/2005/8/layout/vProcess5"/>
    <dgm:cxn modelId="{223859D2-C82A-4432-A702-575509106BE2}" srcId="{56FA5FC8-8E8A-48BC-884D-2A3798185113}" destId="{EDFC2E36-777D-4D6E-9560-4DE343172D97}" srcOrd="1" destOrd="0" parTransId="{7722BCF1-9CC9-4F14-9B06-E665E2771351}" sibTransId="{FB929AC1-8D25-4D6B-8197-E164289D092E}"/>
    <dgm:cxn modelId="{7C7037E7-9354-4E07-925F-46179224B201}" type="presOf" srcId="{0748FAC8-E8C5-4203-897F-70D95D2AA94F}" destId="{F10FE0A5-38BC-4000-ACFD-5F658DE7B3C0}" srcOrd="1" destOrd="0" presId="urn:microsoft.com/office/officeart/2005/8/layout/vProcess5"/>
    <dgm:cxn modelId="{716FF6E8-7C57-4B54-BB02-07A4F3573A94}" type="presOf" srcId="{FB929AC1-8D25-4D6B-8197-E164289D092E}" destId="{9402F609-FA1D-42E0-96E8-420ADE9589A9}" srcOrd="0" destOrd="0" presId="urn:microsoft.com/office/officeart/2005/8/layout/vProcess5"/>
    <dgm:cxn modelId="{FB8A31A1-4FC9-4EA7-932A-1172601D4B44}" type="presParOf" srcId="{508C3A7D-C9B5-48A8-B321-98EEA9E6A496}" destId="{A9A09815-ACE2-4886-B725-76BF60ECC596}" srcOrd="0" destOrd="0" presId="urn:microsoft.com/office/officeart/2005/8/layout/vProcess5"/>
    <dgm:cxn modelId="{F239852D-A817-4242-AC06-F9E5BD62F0B7}" type="presParOf" srcId="{508C3A7D-C9B5-48A8-B321-98EEA9E6A496}" destId="{5A5E5825-1BC6-4903-BA3A-B84149A59F58}" srcOrd="1" destOrd="0" presId="urn:microsoft.com/office/officeart/2005/8/layout/vProcess5"/>
    <dgm:cxn modelId="{020165BD-E9BC-4BAD-89E4-98188F4DA199}" type="presParOf" srcId="{508C3A7D-C9B5-48A8-B321-98EEA9E6A496}" destId="{85E96F9A-8632-4B79-96FF-3432AAEBC26E}" srcOrd="2" destOrd="0" presId="urn:microsoft.com/office/officeart/2005/8/layout/vProcess5"/>
    <dgm:cxn modelId="{AD854AB5-C562-470F-BFBE-DF76C70AE09A}" type="presParOf" srcId="{508C3A7D-C9B5-48A8-B321-98EEA9E6A496}" destId="{949DF029-85A8-4A35-AB17-15FF913DB735}" srcOrd="3" destOrd="0" presId="urn:microsoft.com/office/officeart/2005/8/layout/vProcess5"/>
    <dgm:cxn modelId="{9EA4EFBD-F90E-471F-9FBD-E03A76A7954C}" type="presParOf" srcId="{508C3A7D-C9B5-48A8-B321-98EEA9E6A496}" destId="{0BCAEEB3-FBC2-483C-8A5B-88A101A49CE9}" srcOrd="4" destOrd="0" presId="urn:microsoft.com/office/officeart/2005/8/layout/vProcess5"/>
    <dgm:cxn modelId="{0FF7C082-C67B-4C06-B5FF-384DCDFB91AD}" type="presParOf" srcId="{508C3A7D-C9B5-48A8-B321-98EEA9E6A496}" destId="{8FD1B15B-B63D-4167-AEEB-108D7569A7F9}" srcOrd="5" destOrd="0" presId="urn:microsoft.com/office/officeart/2005/8/layout/vProcess5"/>
    <dgm:cxn modelId="{C5DA5F4D-C2E7-473B-AD5B-A60E41A2C4B4}" type="presParOf" srcId="{508C3A7D-C9B5-48A8-B321-98EEA9E6A496}" destId="{9402F609-FA1D-42E0-96E8-420ADE9589A9}" srcOrd="6" destOrd="0" presId="urn:microsoft.com/office/officeart/2005/8/layout/vProcess5"/>
    <dgm:cxn modelId="{56581331-E2A4-446F-9B9A-9B4047A4F5E2}" type="presParOf" srcId="{508C3A7D-C9B5-48A8-B321-98EEA9E6A496}" destId="{DA948016-BE92-4754-9D05-9D6D57333368}" srcOrd="7" destOrd="0" presId="urn:microsoft.com/office/officeart/2005/8/layout/vProcess5"/>
    <dgm:cxn modelId="{C1CD4599-B2E1-49C9-8445-80560B5E7EEE}" type="presParOf" srcId="{508C3A7D-C9B5-48A8-B321-98EEA9E6A496}" destId="{4711DF99-92D4-48DA-9A0B-751DA373D689}" srcOrd="8" destOrd="0" presId="urn:microsoft.com/office/officeart/2005/8/layout/vProcess5"/>
    <dgm:cxn modelId="{114E6F7C-C3DA-466D-BE81-240912D0CEE5}" type="presParOf" srcId="{508C3A7D-C9B5-48A8-B321-98EEA9E6A496}" destId="{A99C3EEE-FD94-4DF9-B95F-73494A86C485}" srcOrd="9" destOrd="0" presId="urn:microsoft.com/office/officeart/2005/8/layout/vProcess5"/>
    <dgm:cxn modelId="{5AE2E53D-10E8-46B7-893F-A554A6261462}" type="presParOf" srcId="{508C3A7D-C9B5-48A8-B321-98EEA9E6A496}" destId="{E3344A0C-9B69-4050-AFD1-0B31C848B007}" srcOrd="10" destOrd="0" presId="urn:microsoft.com/office/officeart/2005/8/layout/vProcess5"/>
    <dgm:cxn modelId="{53375767-730F-43FA-96B0-030F968DFA63}" type="presParOf" srcId="{508C3A7D-C9B5-48A8-B321-98EEA9E6A496}" destId="{F10FE0A5-38BC-4000-ACFD-5F658DE7B3C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6FA5FC8-8E8A-48BC-884D-2A3798185113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DBEC002-990C-4132-B18B-3F813FB5BBCB}">
      <dgm:prSet/>
      <dgm:spPr/>
      <dgm:t>
        <a:bodyPr/>
        <a:lstStyle/>
        <a:p>
          <a:r>
            <a:rPr lang="ko-KR" altLang="en-US" dirty="0"/>
            <a:t>원하는 객체를 </a:t>
          </a:r>
          <a:r>
            <a:rPr lang="en-US" altLang="ko-KR" dirty="0"/>
            <a:t>YOLO</a:t>
          </a:r>
          <a:r>
            <a:rPr lang="ko-KR" altLang="en-US" dirty="0"/>
            <a:t>로 인식 및 </a:t>
          </a:r>
          <a:r>
            <a:rPr lang="en-US" altLang="ko-KR" dirty="0"/>
            <a:t>2D</a:t>
          </a:r>
          <a:r>
            <a:rPr lang="ko-KR" altLang="en-US" dirty="0"/>
            <a:t>의 </a:t>
          </a:r>
          <a:r>
            <a:rPr lang="en-US" altLang="ko-KR" dirty="0"/>
            <a:t>Intrinsic Parameter</a:t>
          </a:r>
          <a:r>
            <a:rPr lang="ko-KR" altLang="en-US" dirty="0"/>
            <a:t>를 통한 </a:t>
          </a:r>
          <a:r>
            <a:rPr lang="en-US" altLang="ko-KR" dirty="0"/>
            <a:t>3D horizontal angle </a:t>
          </a:r>
          <a:r>
            <a:rPr lang="ko-KR" altLang="en-US" dirty="0"/>
            <a:t>파악</a:t>
          </a:r>
          <a:endParaRPr lang="en-US" dirty="0"/>
        </a:p>
      </dgm:t>
    </dgm:pt>
    <dgm:pt modelId="{295383E5-6ADA-44F5-9C34-2329DEED410B}" type="parTrans" cxnId="{5CAD8E53-8799-4511-86B2-5577D969EAEB}">
      <dgm:prSet/>
      <dgm:spPr/>
      <dgm:t>
        <a:bodyPr/>
        <a:lstStyle/>
        <a:p>
          <a:endParaRPr lang="en-US"/>
        </a:p>
      </dgm:t>
    </dgm:pt>
    <dgm:pt modelId="{3E0AE590-74A3-4896-A950-241E034DDF86}" type="sibTrans" cxnId="{5CAD8E53-8799-4511-86B2-5577D969EAEB}">
      <dgm:prSet/>
      <dgm:spPr/>
      <dgm:t>
        <a:bodyPr/>
        <a:lstStyle/>
        <a:p>
          <a:endParaRPr lang="en-US"/>
        </a:p>
      </dgm:t>
    </dgm:pt>
    <dgm:pt modelId="{70DE788E-1E20-4E8A-AD37-AD4F62316A45}">
      <dgm:prSet/>
      <dgm:spPr/>
      <dgm:t>
        <a:bodyPr/>
        <a:lstStyle/>
        <a:p>
          <a:r>
            <a:rPr lang="en-US" dirty="0"/>
            <a:t>ROI </a:t>
          </a:r>
          <a:r>
            <a:rPr lang="ko-KR" altLang="en-US" dirty="0"/>
            <a:t>내의 </a:t>
          </a:r>
          <a:r>
            <a:rPr lang="en-US" altLang="ko-KR" dirty="0"/>
            <a:t>point cloud</a:t>
          </a:r>
          <a:r>
            <a:rPr lang="ko-KR" altLang="en-US" dirty="0"/>
            <a:t>를 </a:t>
          </a:r>
          <a:r>
            <a:rPr lang="en-US" altLang="ko-KR" dirty="0"/>
            <a:t>rotation </a:t>
          </a:r>
          <a:r>
            <a:rPr lang="ko-KR" altLang="en-US" dirty="0"/>
            <a:t>및 </a:t>
          </a:r>
          <a:r>
            <a:rPr lang="en-US" altLang="ko-KR" dirty="0"/>
            <a:t>translation </a:t>
          </a:r>
          <a:r>
            <a:rPr lang="ko-KR" altLang="en-US" dirty="0"/>
            <a:t>행렬을 이용해 </a:t>
          </a:r>
          <a:r>
            <a:rPr lang="en-US" altLang="ko-KR" dirty="0"/>
            <a:t>2D</a:t>
          </a:r>
          <a:r>
            <a:rPr lang="ko-KR" altLang="en-US" dirty="0"/>
            <a:t>로 변환</a:t>
          </a:r>
          <a:endParaRPr lang="en-US" dirty="0"/>
        </a:p>
      </dgm:t>
    </dgm:pt>
    <dgm:pt modelId="{F7D70591-C5B8-4D54-B544-BB84B9C11750}" type="parTrans" cxnId="{51FCD17A-A128-4011-A77F-6BF17056720B}">
      <dgm:prSet/>
      <dgm:spPr/>
      <dgm:t>
        <a:bodyPr/>
        <a:lstStyle/>
        <a:p>
          <a:endParaRPr lang="en-US"/>
        </a:p>
      </dgm:t>
    </dgm:pt>
    <dgm:pt modelId="{4A89F040-7D9A-49FA-9021-AF0AC53A8201}" type="sibTrans" cxnId="{51FCD17A-A128-4011-A77F-6BF17056720B}">
      <dgm:prSet/>
      <dgm:spPr/>
      <dgm:t>
        <a:bodyPr/>
        <a:lstStyle/>
        <a:p>
          <a:endParaRPr lang="en-US"/>
        </a:p>
      </dgm:t>
    </dgm:pt>
    <dgm:pt modelId="{0748FAC8-E8C5-4203-897F-70D95D2AA94F}">
      <dgm:prSet/>
      <dgm:spPr/>
      <dgm:t>
        <a:bodyPr/>
        <a:lstStyle/>
        <a:p>
          <a:r>
            <a:rPr lang="en-US" dirty="0"/>
            <a:t>Bounding box </a:t>
          </a:r>
          <a:r>
            <a:rPr lang="ko-KR" altLang="en-US" dirty="0"/>
            <a:t>내에 있는 경우만 특징점으로 규정한 뒤 </a:t>
          </a:r>
          <a:r>
            <a:rPr lang="en-US" altLang="ko-KR" dirty="0"/>
            <a:t>Calibration</a:t>
          </a:r>
          <a:endParaRPr lang="en-US" dirty="0"/>
        </a:p>
      </dgm:t>
    </dgm:pt>
    <dgm:pt modelId="{ADAC4E43-E8DC-43BC-B8A8-111217E39D4F}" type="parTrans" cxnId="{79658C72-8056-430E-930B-0F0B453B2D68}">
      <dgm:prSet/>
      <dgm:spPr/>
      <dgm:t>
        <a:bodyPr/>
        <a:lstStyle/>
        <a:p>
          <a:endParaRPr lang="en-US"/>
        </a:p>
      </dgm:t>
    </dgm:pt>
    <dgm:pt modelId="{4A2AD5F1-78AD-4456-9762-953C536CD9B1}" type="sibTrans" cxnId="{79658C72-8056-430E-930B-0F0B453B2D68}">
      <dgm:prSet/>
      <dgm:spPr/>
      <dgm:t>
        <a:bodyPr/>
        <a:lstStyle/>
        <a:p>
          <a:endParaRPr lang="en-US"/>
        </a:p>
      </dgm:t>
    </dgm:pt>
    <dgm:pt modelId="{EDFC2E36-777D-4D6E-9560-4DE343172D97}">
      <dgm:prSet/>
      <dgm:spPr/>
      <dgm:t>
        <a:bodyPr/>
        <a:lstStyle/>
        <a:p>
          <a:r>
            <a:rPr lang="en-US" altLang="ko-KR" dirty="0"/>
            <a:t>Horizontal angle</a:t>
          </a:r>
          <a:r>
            <a:rPr lang="ko-KR" altLang="en-US" dirty="0"/>
            <a:t>을 </a:t>
          </a:r>
          <a:r>
            <a:rPr lang="en-US" altLang="ko-KR" dirty="0"/>
            <a:t>ROI </a:t>
          </a:r>
          <a:r>
            <a:rPr lang="ko-KR" altLang="en-US" dirty="0"/>
            <a:t>구역으로 정하여 해당 부분 제외 </a:t>
          </a:r>
          <a:r>
            <a:rPr lang="en-US" altLang="ko-KR" dirty="0"/>
            <a:t>Lidar point cloud </a:t>
          </a:r>
          <a:r>
            <a:rPr lang="ko-KR" altLang="en-US" dirty="0"/>
            <a:t>제거</a:t>
          </a:r>
        </a:p>
      </dgm:t>
    </dgm:pt>
    <dgm:pt modelId="{7722BCF1-9CC9-4F14-9B06-E665E2771351}" type="par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FB929AC1-8D25-4D6B-8197-E164289D092E}" type="sibTrans" cxnId="{223859D2-C82A-4432-A702-575509106BE2}">
      <dgm:prSet/>
      <dgm:spPr/>
      <dgm:t>
        <a:bodyPr/>
        <a:lstStyle/>
        <a:p>
          <a:pPr latinLnBrk="1"/>
          <a:endParaRPr lang="ko-KR" altLang="en-US"/>
        </a:p>
      </dgm:t>
    </dgm:pt>
    <dgm:pt modelId="{BEC06407-C55F-4BD5-9148-6DC4AC300DC4}">
      <dgm:prSet/>
      <dgm:spPr/>
      <dgm:t>
        <a:bodyPr/>
        <a:lstStyle/>
        <a:p>
          <a:r>
            <a:rPr lang="en-US" dirty="0"/>
            <a:t>Depth</a:t>
          </a:r>
          <a:r>
            <a:rPr lang="ko-KR" altLang="en-US" dirty="0"/>
            <a:t>에 따른 색 변화를 나타내어 픽셀에 표현</a:t>
          </a:r>
          <a:endParaRPr lang="en-US" dirty="0"/>
        </a:p>
      </dgm:t>
    </dgm:pt>
    <dgm:pt modelId="{2E7BFCBD-C949-4322-8D52-BA5E2BD40685}" type="parTrans" cxnId="{B134E195-446F-4FD0-8794-E266D9FF2C3B}">
      <dgm:prSet/>
      <dgm:spPr/>
      <dgm:t>
        <a:bodyPr/>
        <a:lstStyle/>
        <a:p>
          <a:pPr latinLnBrk="1"/>
          <a:endParaRPr lang="ko-KR" altLang="en-US"/>
        </a:p>
      </dgm:t>
    </dgm:pt>
    <dgm:pt modelId="{AA4B0362-FD1C-4BE4-AA0D-B5B2C71456E9}" type="sibTrans" cxnId="{B134E195-446F-4FD0-8794-E266D9FF2C3B}">
      <dgm:prSet/>
      <dgm:spPr/>
      <dgm:t>
        <a:bodyPr/>
        <a:lstStyle/>
        <a:p>
          <a:pPr latinLnBrk="1"/>
          <a:endParaRPr lang="ko-KR" altLang="en-US"/>
        </a:p>
      </dgm:t>
    </dgm:pt>
    <dgm:pt modelId="{1DD9B6E7-CB63-4FC3-86D1-E9B78E9D06F0}" type="pres">
      <dgm:prSet presAssocID="{56FA5FC8-8E8A-48BC-884D-2A3798185113}" presName="CompostProcess" presStyleCnt="0">
        <dgm:presLayoutVars>
          <dgm:dir/>
          <dgm:resizeHandles val="exact"/>
        </dgm:presLayoutVars>
      </dgm:prSet>
      <dgm:spPr/>
    </dgm:pt>
    <dgm:pt modelId="{26E5EF71-9D4C-4B83-A6C3-E6BBEC9A514C}" type="pres">
      <dgm:prSet presAssocID="{56FA5FC8-8E8A-48BC-884D-2A3798185113}" presName="arrow" presStyleLbl="bgShp" presStyleIdx="0" presStyleCnt="1" custLinFactNeighborX="230" custLinFactNeighborY="4597"/>
      <dgm:spPr/>
    </dgm:pt>
    <dgm:pt modelId="{563EE987-ABAB-4EE1-95EA-F371CDB42DD0}" type="pres">
      <dgm:prSet presAssocID="{56FA5FC8-8E8A-48BC-884D-2A3798185113}" presName="linearProcess" presStyleCnt="0"/>
      <dgm:spPr/>
    </dgm:pt>
    <dgm:pt modelId="{BB7E2BA8-984A-449B-BD84-6621512FABC2}" type="pres">
      <dgm:prSet presAssocID="{7DBEC002-990C-4132-B18B-3F813FB5BBCB}" presName="textNode" presStyleLbl="node1" presStyleIdx="0" presStyleCnt="5">
        <dgm:presLayoutVars>
          <dgm:bulletEnabled val="1"/>
        </dgm:presLayoutVars>
      </dgm:prSet>
      <dgm:spPr/>
    </dgm:pt>
    <dgm:pt modelId="{2B9FAEFF-EEE3-420F-9B3B-50E7B4367671}" type="pres">
      <dgm:prSet presAssocID="{3E0AE590-74A3-4896-A950-241E034DDF86}" presName="sibTrans" presStyleCnt="0"/>
      <dgm:spPr/>
    </dgm:pt>
    <dgm:pt modelId="{7C4D456A-38B0-4F3D-B8E2-ACBC40458623}" type="pres">
      <dgm:prSet presAssocID="{EDFC2E36-777D-4D6E-9560-4DE343172D97}" presName="textNode" presStyleLbl="node1" presStyleIdx="1" presStyleCnt="5">
        <dgm:presLayoutVars>
          <dgm:bulletEnabled val="1"/>
        </dgm:presLayoutVars>
      </dgm:prSet>
      <dgm:spPr/>
    </dgm:pt>
    <dgm:pt modelId="{C3EA9100-CD99-43AC-BCB3-E1522EDF920F}" type="pres">
      <dgm:prSet presAssocID="{FB929AC1-8D25-4D6B-8197-E164289D092E}" presName="sibTrans" presStyleCnt="0"/>
      <dgm:spPr/>
    </dgm:pt>
    <dgm:pt modelId="{597D8C47-5442-4147-B15B-C9D459806BA0}" type="pres">
      <dgm:prSet presAssocID="{70DE788E-1E20-4E8A-AD37-AD4F62316A45}" presName="textNode" presStyleLbl="node1" presStyleIdx="2" presStyleCnt="5">
        <dgm:presLayoutVars>
          <dgm:bulletEnabled val="1"/>
        </dgm:presLayoutVars>
      </dgm:prSet>
      <dgm:spPr/>
    </dgm:pt>
    <dgm:pt modelId="{4AD7B6A8-0B03-4E37-8481-BD949971AFAE}" type="pres">
      <dgm:prSet presAssocID="{4A89F040-7D9A-49FA-9021-AF0AC53A8201}" presName="sibTrans" presStyleCnt="0"/>
      <dgm:spPr/>
    </dgm:pt>
    <dgm:pt modelId="{2133DEED-3643-4029-98D2-B3B7839EB03D}" type="pres">
      <dgm:prSet presAssocID="{0748FAC8-E8C5-4203-897F-70D95D2AA94F}" presName="textNode" presStyleLbl="node1" presStyleIdx="3" presStyleCnt="5">
        <dgm:presLayoutVars>
          <dgm:bulletEnabled val="1"/>
        </dgm:presLayoutVars>
      </dgm:prSet>
      <dgm:spPr/>
    </dgm:pt>
    <dgm:pt modelId="{88F5C306-9937-4428-9925-3089E3B9DEA7}" type="pres">
      <dgm:prSet presAssocID="{4A2AD5F1-78AD-4456-9762-953C536CD9B1}" presName="sibTrans" presStyleCnt="0"/>
      <dgm:spPr/>
    </dgm:pt>
    <dgm:pt modelId="{DF307287-F243-4436-AFF6-A0D2F590E1F4}" type="pres">
      <dgm:prSet presAssocID="{BEC06407-C55F-4BD5-9148-6DC4AC300DC4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057E3E1C-A6E5-4D5E-BF42-108AA54FFAED}" type="presOf" srcId="{70DE788E-1E20-4E8A-AD37-AD4F62316A45}" destId="{597D8C47-5442-4147-B15B-C9D459806BA0}" srcOrd="0" destOrd="0" presId="urn:microsoft.com/office/officeart/2005/8/layout/hProcess9"/>
    <dgm:cxn modelId="{99A3E938-2D31-4F51-988E-00A00571EB70}" type="presOf" srcId="{7DBEC002-990C-4132-B18B-3F813FB5BBCB}" destId="{BB7E2BA8-984A-449B-BD84-6621512FABC2}" srcOrd="0" destOrd="0" presId="urn:microsoft.com/office/officeart/2005/8/layout/hProcess9"/>
    <dgm:cxn modelId="{8088593E-A84A-4CBB-BC6E-0BDFF8C30008}" type="presOf" srcId="{56FA5FC8-8E8A-48BC-884D-2A3798185113}" destId="{1DD9B6E7-CB63-4FC3-86D1-E9B78E9D06F0}" srcOrd="0" destOrd="0" presId="urn:microsoft.com/office/officeart/2005/8/layout/hProcess9"/>
    <dgm:cxn modelId="{79658C72-8056-430E-930B-0F0B453B2D68}" srcId="{56FA5FC8-8E8A-48BC-884D-2A3798185113}" destId="{0748FAC8-E8C5-4203-897F-70D95D2AA94F}" srcOrd="3" destOrd="0" parTransId="{ADAC4E43-E8DC-43BC-B8A8-111217E39D4F}" sibTransId="{4A2AD5F1-78AD-4456-9762-953C536CD9B1}"/>
    <dgm:cxn modelId="{5CAD8E53-8799-4511-86B2-5577D969EAEB}" srcId="{56FA5FC8-8E8A-48BC-884D-2A3798185113}" destId="{7DBEC002-990C-4132-B18B-3F813FB5BBCB}" srcOrd="0" destOrd="0" parTransId="{295383E5-6ADA-44F5-9C34-2329DEED410B}" sibTransId="{3E0AE590-74A3-4896-A950-241E034DDF86}"/>
    <dgm:cxn modelId="{CD29A153-1864-45F6-8E67-75D8150DCAA9}" type="presOf" srcId="{EDFC2E36-777D-4D6E-9560-4DE343172D97}" destId="{7C4D456A-38B0-4F3D-B8E2-ACBC40458623}" srcOrd="0" destOrd="0" presId="urn:microsoft.com/office/officeart/2005/8/layout/hProcess9"/>
    <dgm:cxn modelId="{51FCD17A-A128-4011-A77F-6BF17056720B}" srcId="{56FA5FC8-8E8A-48BC-884D-2A3798185113}" destId="{70DE788E-1E20-4E8A-AD37-AD4F62316A45}" srcOrd="2" destOrd="0" parTransId="{F7D70591-C5B8-4D54-B544-BB84B9C11750}" sibTransId="{4A89F040-7D9A-49FA-9021-AF0AC53A8201}"/>
    <dgm:cxn modelId="{B134E195-446F-4FD0-8794-E266D9FF2C3B}" srcId="{56FA5FC8-8E8A-48BC-884D-2A3798185113}" destId="{BEC06407-C55F-4BD5-9148-6DC4AC300DC4}" srcOrd="4" destOrd="0" parTransId="{2E7BFCBD-C949-4322-8D52-BA5E2BD40685}" sibTransId="{AA4B0362-FD1C-4BE4-AA0D-B5B2C71456E9}"/>
    <dgm:cxn modelId="{E88711BF-7839-4E9F-9BA2-825C66E4A6DD}" type="presOf" srcId="{BEC06407-C55F-4BD5-9148-6DC4AC300DC4}" destId="{DF307287-F243-4436-AFF6-A0D2F590E1F4}" srcOrd="0" destOrd="0" presId="urn:microsoft.com/office/officeart/2005/8/layout/hProcess9"/>
    <dgm:cxn modelId="{223859D2-C82A-4432-A702-575509106BE2}" srcId="{56FA5FC8-8E8A-48BC-884D-2A3798185113}" destId="{EDFC2E36-777D-4D6E-9560-4DE343172D97}" srcOrd="1" destOrd="0" parTransId="{7722BCF1-9CC9-4F14-9B06-E665E2771351}" sibTransId="{FB929AC1-8D25-4D6B-8197-E164289D092E}"/>
    <dgm:cxn modelId="{632297D3-9891-4BF0-A49B-9C44C227C076}" type="presOf" srcId="{0748FAC8-E8C5-4203-897F-70D95D2AA94F}" destId="{2133DEED-3643-4029-98D2-B3B7839EB03D}" srcOrd="0" destOrd="0" presId="urn:microsoft.com/office/officeart/2005/8/layout/hProcess9"/>
    <dgm:cxn modelId="{110FE64C-1914-43BE-8F72-2991B57A5B06}" type="presParOf" srcId="{1DD9B6E7-CB63-4FC3-86D1-E9B78E9D06F0}" destId="{26E5EF71-9D4C-4B83-A6C3-E6BBEC9A514C}" srcOrd="0" destOrd="0" presId="urn:microsoft.com/office/officeart/2005/8/layout/hProcess9"/>
    <dgm:cxn modelId="{5E01FF6D-18FD-4C6E-81EA-5B39BAC40EFC}" type="presParOf" srcId="{1DD9B6E7-CB63-4FC3-86D1-E9B78E9D06F0}" destId="{563EE987-ABAB-4EE1-95EA-F371CDB42DD0}" srcOrd="1" destOrd="0" presId="urn:microsoft.com/office/officeart/2005/8/layout/hProcess9"/>
    <dgm:cxn modelId="{C4B4EBC8-661D-4897-948A-E5BCFE40D96E}" type="presParOf" srcId="{563EE987-ABAB-4EE1-95EA-F371CDB42DD0}" destId="{BB7E2BA8-984A-449B-BD84-6621512FABC2}" srcOrd="0" destOrd="0" presId="urn:microsoft.com/office/officeart/2005/8/layout/hProcess9"/>
    <dgm:cxn modelId="{E6921C6D-E1FF-45B0-A741-3A2744FF27E7}" type="presParOf" srcId="{563EE987-ABAB-4EE1-95EA-F371CDB42DD0}" destId="{2B9FAEFF-EEE3-420F-9B3B-50E7B4367671}" srcOrd="1" destOrd="0" presId="urn:microsoft.com/office/officeart/2005/8/layout/hProcess9"/>
    <dgm:cxn modelId="{DE23EFB0-E4BB-4079-88F2-0454FB0EF87D}" type="presParOf" srcId="{563EE987-ABAB-4EE1-95EA-F371CDB42DD0}" destId="{7C4D456A-38B0-4F3D-B8E2-ACBC40458623}" srcOrd="2" destOrd="0" presId="urn:microsoft.com/office/officeart/2005/8/layout/hProcess9"/>
    <dgm:cxn modelId="{0A56318C-33D8-4134-9567-1B934998DBD7}" type="presParOf" srcId="{563EE987-ABAB-4EE1-95EA-F371CDB42DD0}" destId="{C3EA9100-CD99-43AC-BCB3-E1522EDF920F}" srcOrd="3" destOrd="0" presId="urn:microsoft.com/office/officeart/2005/8/layout/hProcess9"/>
    <dgm:cxn modelId="{81C5AF38-49A7-4BAB-A4AE-1FA85749B9EC}" type="presParOf" srcId="{563EE987-ABAB-4EE1-95EA-F371CDB42DD0}" destId="{597D8C47-5442-4147-B15B-C9D459806BA0}" srcOrd="4" destOrd="0" presId="urn:microsoft.com/office/officeart/2005/8/layout/hProcess9"/>
    <dgm:cxn modelId="{A755ABF4-64FC-46BA-AB84-C8EA107DD6F8}" type="presParOf" srcId="{563EE987-ABAB-4EE1-95EA-F371CDB42DD0}" destId="{4AD7B6A8-0B03-4E37-8481-BD949971AFAE}" srcOrd="5" destOrd="0" presId="urn:microsoft.com/office/officeart/2005/8/layout/hProcess9"/>
    <dgm:cxn modelId="{D1EA92A9-B818-4B74-A48F-0854181EF5C4}" type="presParOf" srcId="{563EE987-ABAB-4EE1-95EA-F371CDB42DD0}" destId="{2133DEED-3643-4029-98D2-B3B7839EB03D}" srcOrd="6" destOrd="0" presId="urn:microsoft.com/office/officeart/2005/8/layout/hProcess9"/>
    <dgm:cxn modelId="{AA0042E7-3D2F-41BB-B4F1-373149CD82E0}" type="presParOf" srcId="{563EE987-ABAB-4EE1-95EA-F371CDB42DD0}" destId="{88F5C306-9937-4428-9925-3089E3B9DEA7}" srcOrd="7" destOrd="0" presId="urn:microsoft.com/office/officeart/2005/8/layout/hProcess9"/>
    <dgm:cxn modelId="{794818EE-D681-4679-B489-6384DDF24516}" type="presParOf" srcId="{563EE987-ABAB-4EE1-95EA-F371CDB42DD0}" destId="{DF307287-F243-4436-AFF6-A0D2F590E1F4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1B0B1-6F3B-4815-B70C-56B46CC37913}">
      <dsp:nvSpPr>
        <dsp:cNvPr id="0" name=""/>
        <dsp:cNvSpPr/>
      </dsp:nvSpPr>
      <dsp:spPr>
        <a:xfrm>
          <a:off x="0" y="330379"/>
          <a:ext cx="5813687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•</a:t>
          </a:r>
          <a:r>
            <a:rPr lang="ko-KR" sz="2200" kern="1200" dirty="0"/>
            <a:t>종합설계 최종 설계 목표</a:t>
          </a:r>
          <a:endParaRPr lang="en-US" sz="2200" kern="1200" dirty="0"/>
        </a:p>
      </dsp:txBody>
      <dsp:txXfrm>
        <a:off x="31413" y="361792"/>
        <a:ext cx="5750861" cy="580674"/>
      </dsp:txXfrm>
    </dsp:sp>
    <dsp:sp modelId="{EA1AC9E7-582A-4B26-8583-A368A15DE227}">
      <dsp:nvSpPr>
        <dsp:cNvPr id="0" name=""/>
        <dsp:cNvSpPr/>
      </dsp:nvSpPr>
      <dsp:spPr>
        <a:xfrm>
          <a:off x="0" y="1037239"/>
          <a:ext cx="5813687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•</a:t>
          </a:r>
          <a:r>
            <a:rPr lang="ko-KR" sz="2200" kern="1200" dirty="0"/>
            <a:t>종합설계</a:t>
          </a:r>
          <a:r>
            <a:rPr lang="en-US" sz="2200" kern="1200" dirty="0"/>
            <a:t>Ⅰ </a:t>
          </a:r>
          <a:r>
            <a:rPr lang="ko-KR" sz="2200" kern="1200" dirty="0"/>
            <a:t>진행 결과 시연동영상</a:t>
          </a:r>
          <a:endParaRPr lang="en-US" sz="2200" kern="1200" dirty="0"/>
        </a:p>
      </dsp:txBody>
      <dsp:txXfrm>
        <a:off x="31413" y="1068652"/>
        <a:ext cx="5750861" cy="580674"/>
      </dsp:txXfrm>
    </dsp:sp>
    <dsp:sp modelId="{0420C660-B5DE-40AA-B9B6-C3868989451A}">
      <dsp:nvSpPr>
        <dsp:cNvPr id="0" name=""/>
        <dsp:cNvSpPr/>
      </dsp:nvSpPr>
      <dsp:spPr>
        <a:xfrm>
          <a:off x="0" y="1744099"/>
          <a:ext cx="5813687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•</a:t>
          </a:r>
          <a:r>
            <a:rPr lang="ko-KR" sz="2200" kern="1200" dirty="0"/>
            <a:t>각 단계별 세부 진행상황</a:t>
          </a:r>
          <a:endParaRPr lang="en-US" sz="2200" kern="1200" dirty="0"/>
        </a:p>
      </dsp:txBody>
      <dsp:txXfrm>
        <a:off x="31413" y="1775512"/>
        <a:ext cx="5750861" cy="580674"/>
      </dsp:txXfrm>
    </dsp:sp>
    <dsp:sp modelId="{D50DA44F-7CC7-40C0-B413-F575C6417720}">
      <dsp:nvSpPr>
        <dsp:cNvPr id="0" name=""/>
        <dsp:cNvSpPr/>
      </dsp:nvSpPr>
      <dsp:spPr>
        <a:xfrm>
          <a:off x="0" y="2450959"/>
          <a:ext cx="5813687" cy="643500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   -&gt; </a:t>
          </a:r>
          <a:r>
            <a:rPr lang="ko-KR" sz="2200" kern="1200" dirty="0">
              <a:solidFill>
                <a:schemeClr val="tx1"/>
              </a:solidFill>
            </a:rPr>
            <a:t>객체 탐지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1413" y="2482372"/>
        <a:ext cx="5750861" cy="580674"/>
      </dsp:txXfrm>
    </dsp:sp>
    <dsp:sp modelId="{00E18FE3-CEF1-4BDF-9873-CDCCCCC46365}">
      <dsp:nvSpPr>
        <dsp:cNvPr id="0" name=""/>
        <dsp:cNvSpPr/>
      </dsp:nvSpPr>
      <dsp:spPr>
        <a:xfrm>
          <a:off x="0" y="3157820"/>
          <a:ext cx="5813687" cy="643500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   -&gt; Lidar</a:t>
          </a:r>
          <a:r>
            <a:rPr lang="ko-KR" sz="2200" kern="1200" dirty="0">
              <a:solidFill>
                <a:schemeClr val="tx1"/>
              </a:solidFill>
            </a:rPr>
            <a:t>와 </a:t>
          </a:r>
          <a:r>
            <a:rPr lang="en-US" sz="2200" kern="1200" dirty="0">
              <a:solidFill>
                <a:schemeClr val="tx1"/>
              </a:solidFill>
            </a:rPr>
            <a:t>Camera</a:t>
          </a:r>
          <a:r>
            <a:rPr lang="ko-KR" sz="2200" kern="1200" dirty="0">
              <a:solidFill>
                <a:schemeClr val="tx1"/>
              </a:solidFill>
            </a:rPr>
            <a:t>의 </a:t>
          </a:r>
          <a:r>
            <a:rPr lang="en-US" sz="2200" kern="1200" dirty="0">
              <a:solidFill>
                <a:schemeClr val="tx1"/>
              </a:solidFill>
            </a:rPr>
            <a:t>Calibration</a:t>
          </a:r>
        </a:p>
      </dsp:txBody>
      <dsp:txXfrm>
        <a:off x="31413" y="3189233"/>
        <a:ext cx="5750861" cy="580674"/>
      </dsp:txXfrm>
    </dsp:sp>
    <dsp:sp modelId="{296C3B4A-9602-4B77-A36D-50CD46F02578}">
      <dsp:nvSpPr>
        <dsp:cNvPr id="0" name=""/>
        <dsp:cNvSpPr/>
      </dsp:nvSpPr>
      <dsp:spPr>
        <a:xfrm>
          <a:off x="0" y="3864680"/>
          <a:ext cx="5813687" cy="643500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   -&gt; Simulation </a:t>
          </a:r>
          <a:r>
            <a:rPr lang="ko-KR" sz="2200" kern="1200" dirty="0">
              <a:solidFill>
                <a:schemeClr val="tx1"/>
              </a:solidFill>
            </a:rPr>
            <a:t>환경 구축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31413" y="3896093"/>
        <a:ext cx="5750861" cy="580674"/>
      </dsp:txXfrm>
    </dsp:sp>
    <dsp:sp modelId="{7AD60567-2596-4AB5-8869-2F6ABB70B57B}">
      <dsp:nvSpPr>
        <dsp:cNvPr id="0" name=""/>
        <dsp:cNvSpPr/>
      </dsp:nvSpPr>
      <dsp:spPr>
        <a:xfrm>
          <a:off x="0" y="4571540"/>
          <a:ext cx="5813687" cy="643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•</a:t>
          </a:r>
          <a:r>
            <a:rPr lang="ko-KR" sz="2200" kern="1200" dirty="0"/>
            <a:t> 종합설계</a:t>
          </a:r>
          <a:r>
            <a:rPr lang="en-US" sz="2200" kern="1200" dirty="0"/>
            <a:t>Ⅰ </a:t>
          </a:r>
          <a:r>
            <a:rPr lang="ko-KR" sz="2200" kern="1200" dirty="0"/>
            <a:t>최종 결과 및 종합설계</a:t>
          </a:r>
          <a:r>
            <a:rPr lang="en-US" sz="2200" kern="1200" dirty="0"/>
            <a:t>Ⅱ</a:t>
          </a:r>
          <a:r>
            <a:rPr lang="ko-KR" sz="2200" kern="1200" dirty="0"/>
            <a:t> 진행계획</a:t>
          </a:r>
          <a:endParaRPr lang="en-US" sz="2200" kern="1200" dirty="0"/>
        </a:p>
      </dsp:txBody>
      <dsp:txXfrm>
        <a:off x="31413" y="4602953"/>
        <a:ext cx="5750861" cy="5806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15B80-5684-4A15-89A6-43DDB9234674}">
      <dsp:nvSpPr>
        <dsp:cNvPr id="0" name=""/>
        <dsp:cNvSpPr/>
      </dsp:nvSpPr>
      <dsp:spPr>
        <a:xfrm>
          <a:off x="97" y="291937"/>
          <a:ext cx="3577574" cy="894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parameter </a:t>
          </a:r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설정 문제</a:t>
          </a:r>
        </a:p>
      </dsp:txBody>
      <dsp:txXfrm>
        <a:off x="26293" y="318133"/>
        <a:ext cx="3525182" cy="842001"/>
      </dsp:txXfrm>
    </dsp:sp>
    <dsp:sp modelId="{40998EEB-B6AD-4CE9-9A68-62CE2180252C}">
      <dsp:nvSpPr>
        <dsp:cNvPr id="0" name=""/>
        <dsp:cNvSpPr/>
      </dsp:nvSpPr>
      <dsp:spPr>
        <a:xfrm rot="5400000">
          <a:off x="1710625" y="1264590"/>
          <a:ext cx="156518" cy="1565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13078-5BF1-47EC-85EF-5CBF5B3E744A}">
      <dsp:nvSpPr>
        <dsp:cNvPr id="0" name=""/>
        <dsp:cNvSpPr/>
      </dsp:nvSpPr>
      <dsp:spPr>
        <a:xfrm>
          <a:off x="97" y="1499368"/>
          <a:ext cx="3577574" cy="8943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Rotation Matrix</a:t>
          </a:r>
          <a:r>
            <a:rPr lang="ko-KR" altLang="en-US" sz="1400" kern="1200" dirty="0"/>
            <a:t>의 적당한 값을 찾기 위해 수많은 시도</a:t>
          </a:r>
          <a:r>
            <a:rPr lang="en-US" altLang="ko-KR" sz="1400" kern="1200" dirty="0"/>
            <a:t>,</a:t>
          </a:r>
          <a:r>
            <a:rPr lang="ko-KR" altLang="en-US" sz="1400" kern="1200" dirty="0"/>
            <a:t> 이론과 분명히 다른 부분이 존재</a:t>
          </a:r>
        </a:p>
      </dsp:txBody>
      <dsp:txXfrm>
        <a:off x="26293" y="1525564"/>
        <a:ext cx="3525182" cy="842001"/>
      </dsp:txXfrm>
    </dsp:sp>
    <dsp:sp modelId="{83AB6864-076C-46B5-94F3-1612CEE7D0BE}">
      <dsp:nvSpPr>
        <dsp:cNvPr id="0" name=""/>
        <dsp:cNvSpPr/>
      </dsp:nvSpPr>
      <dsp:spPr>
        <a:xfrm rot="5400000">
          <a:off x="1710625" y="2472021"/>
          <a:ext cx="156518" cy="156518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148B9-A0E7-44E9-BB10-CE0ADA65C137}">
      <dsp:nvSpPr>
        <dsp:cNvPr id="0" name=""/>
        <dsp:cNvSpPr/>
      </dsp:nvSpPr>
      <dsp:spPr>
        <a:xfrm>
          <a:off x="97" y="2706800"/>
          <a:ext cx="3577574" cy="8943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카메라 </a:t>
          </a:r>
          <a:r>
            <a:rPr lang="en-US" altLang="ko-KR" sz="1400" kern="1200" dirty="0"/>
            <a:t>intrinsic parameter</a:t>
          </a:r>
          <a:r>
            <a:rPr lang="ko-KR" altLang="en-US" sz="1400" kern="1200" dirty="0"/>
            <a:t>이 기존 예제와 다르므로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카메라 </a:t>
          </a:r>
          <a:r>
            <a:rPr lang="ko-KR" altLang="en-US" sz="1400" kern="1200" dirty="0" err="1"/>
            <a:t>보정기</a:t>
          </a:r>
          <a:r>
            <a:rPr lang="en-US" altLang="ko-KR" sz="1400" kern="1200" dirty="0"/>
            <a:t>(</a:t>
          </a:r>
          <a:r>
            <a:rPr lang="en-US" altLang="ko-KR" sz="1400" kern="1200" dirty="0" err="1"/>
            <a:t>Matlab</a:t>
          </a:r>
          <a:r>
            <a:rPr lang="en-US" altLang="ko-KR" sz="1400" kern="1200" dirty="0"/>
            <a:t> application)</a:t>
          </a:r>
          <a:r>
            <a:rPr lang="ko-KR" altLang="en-US" sz="1400" kern="1200" dirty="0"/>
            <a:t>을 통하여 추출</a:t>
          </a:r>
        </a:p>
      </dsp:txBody>
      <dsp:txXfrm>
        <a:off x="26293" y="2732996"/>
        <a:ext cx="3525182" cy="8420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3DDEB-5729-40AF-AFC3-84C8D5765077}">
      <dsp:nvSpPr>
        <dsp:cNvPr id="0" name=""/>
        <dsp:cNvSpPr/>
      </dsp:nvSpPr>
      <dsp:spPr>
        <a:xfrm>
          <a:off x="3017" y="135442"/>
          <a:ext cx="3915942" cy="978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Calibration </a:t>
          </a:r>
          <a:r>
            <a:rPr lang="ko-KR" altLang="en-US" sz="1600" kern="1200" dirty="0"/>
            <a:t>정확도 문제</a:t>
          </a:r>
        </a:p>
      </dsp:txBody>
      <dsp:txXfrm>
        <a:off x="31690" y="164115"/>
        <a:ext cx="3858596" cy="921639"/>
      </dsp:txXfrm>
    </dsp:sp>
    <dsp:sp modelId="{B7FEA3B9-F76C-4D2B-858D-66E8E08FE8A3}">
      <dsp:nvSpPr>
        <dsp:cNvPr id="0" name=""/>
        <dsp:cNvSpPr/>
      </dsp:nvSpPr>
      <dsp:spPr>
        <a:xfrm rot="5400000">
          <a:off x="1875327" y="1200088"/>
          <a:ext cx="171322" cy="17132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0B70E-F803-48EC-986E-A95C8031445A}">
      <dsp:nvSpPr>
        <dsp:cNvPr id="0" name=""/>
        <dsp:cNvSpPr/>
      </dsp:nvSpPr>
      <dsp:spPr>
        <a:xfrm>
          <a:off x="3017" y="1457072"/>
          <a:ext cx="3915942" cy="97898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하지만 카메라 각도가 조금만 어긋나도 거리가 </a:t>
          </a:r>
          <a:r>
            <a:rPr lang="en-US" altLang="ko-KR" sz="1400" kern="1200" dirty="0"/>
            <a:t>10m</a:t>
          </a:r>
          <a:r>
            <a:rPr lang="ko-KR" altLang="en-US" sz="1400" kern="1200" dirty="0"/>
            <a:t>이상이 되면 오차 범위가 상당히 커짐</a:t>
          </a:r>
        </a:p>
      </dsp:txBody>
      <dsp:txXfrm>
        <a:off x="31690" y="1485745"/>
        <a:ext cx="3858596" cy="921639"/>
      </dsp:txXfrm>
    </dsp:sp>
    <dsp:sp modelId="{5269F4FA-A094-4C2E-BB94-CD26F8C10760}">
      <dsp:nvSpPr>
        <dsp:cNvPr id="0" name=""/>
        <dsp:cNvSpPr/>
      </dsp:nvSpPr>
      <dsp:spPr>
        <a:xfrm rot="5400000">
          <a:off x="1875327" y="2521719"/>
          <a:ext cx="171322" cy="171322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58AC8-6176-472F-B0D0-1D9D831CB022}">
      <dsp:nvSpPr>
        <dsp:cNvPr id="0" name=""/>
        <dsp:cNvSpPr/>
      </dsp:nvSpPr>
      <dsp:spPr>
        <a:xfrm>
          <a:off x="3017" y="2778703"/>
          <a:ext cx="3915942" cy="97898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카메라와 </a:t>
          </a:r>
          <a:r>
            <a:rPr lang="ko-KR" altLang="en-US" sz="1400" kern="1200" dirty="0" err="1"/>
            <a:t>라이다의</a:t>
          </a:r>
          <a:r>
            <a:rPr lang="ko-KR" altLang="en-US" sz="1400" kern="1200" dirty="0"/>
            <a:t> 위치 고정 및</a:t>
          </a:r>
          <a:r>
            <a:rPr lang="en-US" altLang="ko-KR" sz="1400" kern="1200" dirty="0"/>
            <a:t> bounding box </a:t>
          </a:r>
          <a:r>
            <a:rPr lang="ko-KR" altLang="en-US" sz="1400" kern="1200" dirty="0"/>
            <a:t>내의 특징점들을 </a:t>
          </a:r>
          <a:r>
            <a:rPr lang="ko-KR" altLang="en-US" sz="1400" kern="1200" dirty="0" err="1"/>
            <a:t>전처리</a:t>
          </a:r>
          <a:r>
            <a:rPr lang="ko-KR" altLang="en-US" sz="1400" kern="1200" dirty="0"/>
            <a:t> 후 해당 군집만 특징점으로 간주하여 해결</a:t>
          </a:r>
        </a:p>
      </dsp:txBody>
      <dsp:txXfrm>
        <a:off x="31690" y="2807376"/>
        <a:ext cx="3858596" cy="9216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F9769-7346-4AB6-862A-0B23A13E9C21}">
      <dsp:nvSpPr>
        <dsp:cNvPr id="0" name=""/>
        <dsp:cNvSpPr/>
      </dsp:nvSpPr>
      <dsp:spPr>
        <a:xfrm>
          <a:off x="1214638" y="2105"/>
          <a:ext cx="2526998" cy="7831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Bbox</a:t>
          </a:r>
          <a:r>
            <a:rPr lang="en-US" sz="1400" kern="1200" dirty="0"/>
            <a:t> </a:t>
          </a:r>
          <a:r>
            <a:rPr lang="ko-KR" altLang="en-US" sz="1400" kern="1200" dirty="0"/>
            <a:t>내의 </a:t>
          </a:r>
          <a:r>
            <a:rPr lang="en-US" altLang="ko-KR" sz="1400" kern="1200" dirty="0"/>
            <a:t>Calibration point</a:t>
          </a:r>
          <a:r>
            <a:rPr lang="ko-KR" altLang="en-US" sz="1400" kern="1200" dirty="0"/>
            <a:t>의 </a:t>
          </a:r>
          <a:r>
            <a:rPr lang="en-US" altLang="ko-KR" sz="1400" kern="1200" dirty="0"/>
            <a:t>depth </a:t>
          </a:r>
          <a:r>
            <a:rPr lang="ko-KR" altLang="en-US" sz="1400" kern="1200" dirty="0"/>
            <a:t>값은 구간</a:t>
          </a:r>
          <a:r>
            <a:rPr lang="en-US" altLang="ko-KR" sz="1400" kern="1200" dirty="0"/>
            <a:t>(2m)</a:t>
          </a:r>
          <a:r>
            <a:rPr lang="ko-KR" altLang="en-US" sz="1400" kern="1200" dirty="0"/>
            <a:t>별로 나눔</a:t>
          </a:r>
          <a:endParaRPr lang="en-US" sz="1400" kern="1200" dirty="0"/>
        </a:p>
      </dsp:txBody>
      <dsp:txXfrm>
        <a:off x="1237577" y="25044"/>
        <a:ext cx="2481120" cy="737308"/>
      </dsp:txXfrm>
    </dsp:sp>
    <dsp:sp modelId="{4DDFB417-1903-4788-89F8-A818D6A2B1B5}">
      <dsp:nvSpPr>
        <dsp:cNvPr id="0" name=""/>
        <dsp:cNvSpPr/>
      </dsp:nvSpPr>
      <dsp:spPr>
        <a:xfrm rot="5400000">
          <a:off x="2331290" y="804871"/>
          <a:ext cx="293694" cy="352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372408" y="834240"/>
        <a:ext cx="211459" cy="205586"/>
      </dsp:txXfrm>
    </dsp:sp>
    <dsp:sp modelId="{FE79E514-B944-4B98-9214-88E80A38E727}">
      <dsp:nvSpPr>
        <dsp:cNvPr id="0" name=""/>
        <dsp:cNvSpPr/>
      </dsp:nvSpPr>
      <dsp:spPr>
        <a:xfrm>
          <a:off x="1214638" y="1176884"/>
          <a:ext cx="2526998" cy="7831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가장 많은 값이 들어있는 구간 내 </a:t>
          </a:r>
          <a:r>
            <a:rPr lang="en-US" altLang="ko-KR" sz="1400" kern="1200" dirty="0"/>
            <a:t>depth </a:t>
          </a:r>
          <a:r>
            <a:rPr lang="ko-KR" altLang="en-US" sz="1400" kern="1200" dirty="0"/>
            <a:t>값들을 특징점으로 정의</a:t>
          </a:r>
        </a:p>
      </dsp:txBody>
      <dsp:txXfrm>
        <a:off x="1237577" y="1199823"/>
        <a:ext cx="2481120" cy="737308"/>
      </dsp:txXfrm>
    </dsp:sp>
    <dsp:sp modelId="{10630CB4-64A4-4030-A7CD-FADD0E83C6F6}">
      <dsp:nvSpPr>
        <dsp:cNvPr id="0" name=""/>
        <dsp:cNvSpPr/>
      </dsp:nvSpPr>
      <dsp:spPr>
        <a:xfrm rot="5400000">
          <a:off x="2331290" y="1979650"/>
          <a:ext cx="293694" cy="352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100" kern="1200"/>
        </a:p>
      </dsp:txBody>
      <dsp:txXfrm rot="-5400000">
        <a:off x="2372408" y="2009019"/>
        <a:ext cx="211459" cy="205586"/>
      </dsp:txXfrm>
    </dsp:sp>
    <dsp:sp modelId="{543AA06A-3E96-429E-AB37-556711546AAC}">
      <dsp:nvSpPr>
        <dsp:cNvPr id="0" name=""/>
        <dsp:cNvSpPr/>
      </dsp:nvSpPr>
      <dsp:spPr>
        <a:xfrm>
          <a:off x="1214638" y="2351663"/>
          <a:ext cx="2526998" cy="7831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Depth </a:t>
          </a:r>
          <a:r>
            <a:rPr lang="ko-KR" altLang="en-US" sz="1400" kern="1200" dirty="0"/>
            <a:t>및 픽셀 값 별로 동작 상황 부여</a:t>
          </a:r>
          <a:endParaRPr lang="en-US" sz="1400" kern="1200" dirty="0"/>
        </a:p>
      </dsp:txBody>
      <dsp:txXfrm>
        <a:off x="1237577" y="2374602"/>
        <a:ext cx="2481120" cy="737308"/>
      </dsp:txXfrm>
    </dsp:sp>
    <dsp:sp modelId="{8177247C-E84C-4BB7-BE9F-ABD54E098543}">
      <dsp:nvSpPr>
        <dsp:cNvPr id="0" name=""/>
        <dsp:cNvSpPr/>
      </dsp:nvSpPr>
      <dsp:spPr>
        <a:xfrm rot="5400000">
          <a:off x="2331290" y="3154429"/>
          <a:ext cx="293694" cy="3524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2372408" y="3183798"/>
        <a:ext cx="211459" cy="205586"/>
      </dsp:txXfrm>
    </dsp:sp>
    <dsp:sp modelId="{D653F20C-04CA-49D6-9063-44EBC5D78D88}">
      <dsp:nvSpPr>
        <dsp:cNvPr id="0" name=""/>
        <dsp:cNvSpPr/>
      </dsp:nvSpPr>
      <dsp:spPr>
        <a:xfrm>
          <a:off x="1214638" y="3526442"/>
          <a:ext cx="2526998" cy="7831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가상 상황 설정 후 </a:t>
          </a:r>
          <a:r>
            <a:rPr lang="en-US" altLang="ko-KR" sz="1400" kern="1200" dirty="0"/>
            <a:t>Calibration </a:t>
          </a:r>
          <a:r>
            <a:rPr lang="ko-KR" altLang="en-US" sz="1400" kern="1200" dirty="0"/>
            <a:t>수행 확인</a:t>
          </a:r>
          <a:endParaRPr lang="en-US" sz="1400" kern="1200" dirty="0"/>
        </a:p>
      </dsp:txBody>
      <dsp:txXfrm>
        <a:off x="1237577" y="3549381"/>
        <a:ext cx="2481120" cy="7373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70B1D-D70D-4027-9FD4-68886529E970}">
      <dsp:nvSpPr>
        <dsp:cNvPr id="0" name=""/>
        <dsp:cNvSpPr/>
      </dsp:nvSpPr>
      <dsp:spPr>
        <a:xfrm>
          <a:off x="12641" y="14920"/>
          <a:ext cx="4359278" cy="634877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00787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4</a:t>
          </a:r>
          <a:r>
            <a:rPr lang="ko-KR" altLang="en-US" sz="1400" kern="1200" dirty="0"/>
            <a:t>가지 상황 설정</a:t>
          </a:r>
        </a:p>
      </dsp:txBody>
      <dsp:txXfrm>
        <a:off x="12641" y="173639"/>
        <a:ext cx="4200559" cy="317439"/>
      </dsp:txXfrm>
    </dsp:sp>
    <dsp:sp modelId="{48034608-11F6-4FFD-AB85-4FFEC4D89E0A}">
      <dsp:nvSpPr>
        <dsp:cNvPr id="0" name=""/>
        <dsp:cNvSpPr/>
      </dsp:nvSpPr>
      <dsp:spPr>
        <a:xfrm>
          <a:off x="12641" y="504502"/>
          <a:ext cx="1342657" cy="1223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앞차 급정거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앞차 출발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차선변경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/>
            <a:t>끼어듬</a:t>
          </a:r>
          <a:endParaRPr lang="ko-KR" altLang="en-US" sz="1200" kern="1200" dirty="0"/>
        </a:p>
      </dsp:txBody>
      <dsp:txXfrm>
        <a:off x="12641" y="504502"/>
        <a:ext cx="1342657" cy="1223006"/>
      </dsp:txXfrm>
    </dsp:sp>
    <dsp:sp modelId="{BD130C9B-3A0C-4210-A27C-85AA78C3A94B}">
      <dsp:nvSpPr>
        <dsp:cNvPr id="0" name=""/>
        <dsp:cNvSpPr/>
      </dsp:nvSpPr>
      <dsp:spPr>
        <a:xfrm>
          <a:off x="1355299" y="226546"/>
          <a:ext cx="3016620" cy="634877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254000" bIns="100787" numCol="1" spcCol="1270" anchor="ctr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장애물 및 도로상황 설정</a:t>
          </a:r>
        </a:p>
      </dsp:txBody>
      <dsp:txXfrm>
        <a:off x="1355299" y="385265"/>
        <a:ext cx="2857901" cy="317439"/>
      </dsp:txXfrm>
    </dsp:sp>
    <dsp:sp modelId="{AE7BE1EB-65D4-4118-921E-AC4509AA1D65}">
      <dsp:nvSpPr>
        <dsp:cNvPr id="0" name=""/>
        <dsp:cNvSpPr/>
      </dsp:nvSpPr>
      <dsp:spPr>
        <a:xfrm>
          <a:off x="1355299" y="716128"/>
          <a:ext cx="1342657" cy="12230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보행자 및 장애물</a:t>
          </a: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신호 및 표지판</a:t>
          </a:r>
        </a:p>
      </dsp:txBody>
      <dsp:txXfrm>
        <a:off x="1355299" y="716128"/>
        <a:ext cx="1342657" cy="1223006"/>
      </dsp:txXfrm>
    </dsp:sp>
    <dsp:sp modelId="{DCC28675-D580-4004-A410-25C33E4FCBC1}">
      <dsp:nvSpPr>
        <dsp:cNvPr id="0" name=""/>
        <dsp:cNvSpPr/>
      </dsp:nvSpPr>
      <dsp:spPr>
        <a:xfrm>
          <a:off x="2697957" y="438172"/>
          <a:ext cx="1673962" cy="634877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254000" bIns="100787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미세상황 제어</a:t>
          </a:r>
        </a:p>
      </dsp:txBody>
      <dsp:txXfrm>
        <a:off x="2697957" y="596891"/>
        <a:ext cx="1515243" cy="317439"/>
      </dsp:txXfrm>
    </dsp:sp>
    <dsp:sp modelId="{F0DB345C-07F0-42BA-83D4-8091630D8B72}">
      <dsp:nvSpPr>
        <dsp:cNvPr id="0" name=""/>
        <dsp:cNvSpPr/>
      </dsp:nvSpPr>
      <dsp:spPr>
        <a:xfrm>
          <a:off x="2697957" y="927753"/>
          <a:ext cx="1342657" cy="1205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각 상황별로 </a:t>
          </a:r>
          <a:r>
            <a:rPr lang="en-US" altLang="ko-KR" sz="1200" kern="1200" dirty="0"/>
            <a:t>detail</a:t>
          </a:r>
          <a:r>
            <a:rPr lang="ko-KR" altLang="en-US" sz="1200" kern="1200" dirty="0"/>
            <a:t>한 도로상항 추가적으로 입력</a:t>
          </a:r>
        </a:p>
      </dsp:txBody>
      <dsp:txXfrm>
        <a:off x="2697957" y="927753"/>
        <a:ext cx="1342657" cy="120510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E5825-1BC6-4903-BA3A-B84149A59F58}">
      <dsp:nvSpPr>
        <dsp:cNvPr id="0" name=""/>
        <dsp:cNvSpPr/>
      </dsp:nvSpPr>
      <dsp:spPr>
        <a:xfrm>
          <a:off x="0" y="0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Driving Scenario app</a:t>
          </a:r>
          <a:r>
            <a:rPr lang="ko-KR" altLang="en-US" sz="1400" kern="1200" dirty="0"/>
            <a:t>을 이용해 </a:t>
          </a:r>
          <a:r>
            <a:rPr lang="en-US" altLang="ko-KR" sz="1400" kern="1200" dirty="0"/>
            <a:t>4</a:t>
          </a:r>
          <a:r>
            <a:rPr lang="ko-KR" altLang="en-US" sz="1400" kern="1200" dirty="0"/>
            <a:t>가지 상황 별 </a:t>
          </a:r>
          <a:r>
            <a:rPr lang="en-US" altLang="ko-KR" sz="1400" kern="1200" dirty="0"/>
            <a:t>scenario </a:t>
          </a:r>
          <a:r>
            <a:rPr lang="ko-KR" altLang="en-US" sz="1400" kern="1200" dirty="0"/>
            <a:t>제작</a:t>
          </a:r>
          <a:endParaRPr lang="en-US" sz="1400" kern="1200" dirty="0"/>
        </a:p>
      </dsp:txBody>
      <dsp:txXfrm>
        <a:off x="27783" y="27783"/>
        <a:ext cx="2861272" cy="893015"/>
      </dsp:txXfrm>
    </dsp:sp>
    <dsp:sp modelId="{85E96F9A-8632-4B79-96FF-3432AAEBC26E}">
      <dsp:nvSpPr>
        <dsp:cNvPr id="0" name=""/>
        <dsp:cNvSpPr/>
      </dsp:nvSpPr>
      <dsp:spPr>
        <a:xfrm>
          <a:off x="332070" y="1121050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Calibration </a:t>
          </a:r>
          <a:r>
            <a:rPr lang="ko-KR" altLang="en-US" sz="1400" kern="1200" dirty="0"/>
            <a:t>한 정보를 바탕으로 각 상황 별 명령 프롬프트 제작</a:t>
          </a:r>
        </a:p>
      </dsp:txBody>
      <dsp:txXfrm>
        <a:off x="359853" y="1148833"/>
        <a:ext cx="2960806" cy="893015"/>
      </dsp:txXfrm>
    </dsp:sp>
    <dsp:sp modelId="{949DF029-85A8-4A35-AB17-15FF913DB735}">
      <dsp:nvSpPr>
        <dsp:cNvPr id="0" name=""/>
        <dsp:cNvSpPr/>
      </dsp:nvSpPr>
      <dsp:spPr>
        <a:xfrm>
          <a:off x="659184" y="2242101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명령 프롬프트 별로 시뮬레이션 되도록 </a:t>
          </a:r>
          <a:r>
            <a:rPr lang="en-US" altLang="ko-KR" sz="1400" kern="1200" dirty="0"/>
            <a:t>Simulink</a:t>
          </a:r>
          <a:r>
            <a:rPr lang="ko-KR" altLang="en-US" sz="1400" kern="1200" dirty="0"/>
            <a:t>를 통해 환경 구축</a:t>
          </a:r>
          <a:endParaRPr lang="en-US" sz="1400" kern="1200" dirty="0"/>
        </a:p>
      </dsp:txBody>
      <dsp:txXfrm>
        <a:off x="686967" y="2269884"/>
        <a:ext cx="2965762" cy="893015"/>
      </dsp:txXfrm>
    </dsp:sp>
    <dsp:sp modelId="{0BCAEEB3-FBC2-483C-8A5B-88A101A49CE9}">
      <dsp:nvSpPr>
        <dsp:cNvPr id="0" name=""/>
        <dsp:cNvSpPr/>
      </dsp:nvSpPr>
      <dsp:spPr>
        <a:xfrm>
          <a:off x="991255" y="3363152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rgbClr val="FF0000"/>
              </a:solidFill>
            </a:rPr>
            <a:t>Simullink</a:t>
          </a:r>
          <a:r>
            <a:rPr lang="ko-KR" altLang="en-US" sz="1400" kern="1200" dirty="0">
              <a:solidFill>
                <a:srgbClr val="FF0000"/>
              </a:solidFill>
            </a:rPr>
            <a:t>에서의 </a:t>
          </a:r>
          <a:r>
            <a:rPr lang="en-US" altLang="ko-KR" sz="1400" kern="1200" dirty="0">
              <a:solidFill>
                <a:srgbClr val="FF0000"/>
              </a:solidFill>
            </a:rPr>
            <a:t>connection </a:t>
          </a:r>
          <a:r>
            <a:rPr lang="ko-KR" altLang="en-US" sz="1400" kern="1200" dirty="0">
              <a:solidFill>
                <a:srgbClr val="FF0000"/>
              </a:solidFill>
            </a:rPr>
            <a:t>오류 발견 다른 예제를 통한 </a:t>
          </a:r>
          <a:r>
            <a:rPr lang="en-US" altLang="ko-KR" sz="1400" kern="1200" dirty="0">
              <a:solidFill>
                <a:srgbClr val="FF0000"/>
              </a:solidFill>
            </a:rPr>
            <a:t>Simulation </a:t>
          </a:r>
          <a:r>
            <a:rPr lang="ko-KR" altLang="en-US" sz="1400" kern="1200" dirty="0">
              <a:solidFill>
                <a:srgbClr val="FF0000"/>
              </a:solidFill>
            </a:rPr>
            <a:t>시도</a:t>
          </a:r>
          <a:endParaRPr lang="en-US" sz="1400" kern="1200" dirty="0">
            <a:solidFill>
              <a:srgbClr val="FF0000"/>
            </a:solidFill>
          </a:endParaRPr>
        </a:p>
      </dsp:txBody>
      <dsp:txXfrm>
        <a:off x="1019038" y="3390935"/>
        <a:ext cx="2960806" cy="893015"/>
      </dsp:txXfrm>
    </dsp:sp>
    <dsp:sp modelId="{8FD1B15B-B63D-4167-AEEB-108D7569A7F9}">
      <dsp:nvSpPr>
        <dsp:cNvPr id="0" name=""/>
        <dsp:cNvSpPr/>
      </dsp:nvSpPr>
      <dsp:spPr>
        <a:xfrm>
          <a:off x="3348442" y="726527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487172" y="726527"/>
        <a:ext cx="339117" cy="463974"/>
      </dsp:txXfrm>
    </dsp:sp>
    <dsp:sp modelId="{9402F609-FA1D-42E0-96E8-420ADE9589A9}">
      <dsp:nvSpPr>
        <dsp:cNvPr id="0" name=""/>
        <dsp:cNvSpPr/>
      </dsp:nvSpPr>
      <dsp:spPr>
        <a:xfrm>
          <a:off x="3680513" y="1847578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3819243" y="1847578"/>
        <a:ext cx="339117" cy="463974"/>
      </dsp:txXfrm>
    </dsp:sp>
    <dsp:sp modelId="{DA948016-BE92-4754-9D05-9D6D57333368}">
      <dsp:nvSpPr>
        <dsp:cNvPr id="0" name=""/>
        <dsp:cNvSpPr/>
      </dsp:nvSpPr>
      <dsp:spPr>
        <a:xfrm>
          <a:off x="4007627" y="2968628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146357" y="2968628"/>
        <a:ext cx="339117" cy="46397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40E42-2562-4E26-B48B-901FC2C8CDE7}">
      <dsp:nvSpPr>
        <dsp:cNvPr id="0" name=""/>
        <dsp:cNvSpPr/>
      </dsp:nvSpPr>
      <dsp:spPr>
        <a:xfrm>
          <a:off x="0" y="0"/>
          <a:ext cx="4212834" cy="1293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Road</a:t>
          </a:r>
          <a:r>
            <a:rPr lang="ko-KR" altLang="en-US" sz="1900" kern="1200" dirty="0"/>
            <a:t>를 타원 형태로 구성하여</a:t>
          </a:r>
          <a:r>
            <a:rPr lang="en-US" altLang="ko-KR" sz="1900" kern="1200" dirty="0"/>
            <a:t> </a:t>
          </a:r>
          <a:r>
            <a:rPr lang="ko-KR" altLang="en-US" sz="1900" kern="1200" dirty="0"/>
            <a:t>자동차가 계속해서 돌 수 있는 서킷</a:t>
          </a:r>
          <a:endParaRPr lang="en-US" sz="1900" kern="1200" dirty="0"/>
        </a:p>
      </dsp:txBody>
      <dsp:txXfrm>
        <a:off x="37886" y="37886"/>
        <a:ext cx="2817025" cy="1217748"/>
      </dsp:txXfrm>
    </dsp:sp>
    <dsp:sp modelId="{49C8ECAF-04BF-4653-A126-C0C81022F0BF}">
      <dsp:nvSpPr>
        <dsp:cNvPr id="0" name=""/>
        <dsp:cNvSpPr/>
      </dsp:nvSpPr>
      <dsp:spPr>
        <a:xfrm>
          <a:off x="371720" y="1509106"/>
          <a:ext cx="4212834" cy="1293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Vehicle</a:t>
          </a:r>
          <a:r>
            <a:rPr lang="ko-KR" altLang="en-US" sz="1900" kern="1200" dirty="0"/>
            <a:t>의 속도를 일정하게 제공</a:t>
          </a:r>
        </a:p>
      </dsp:txBody>
      <dsp:txXfrm>
        <a:off x="409606" y="1546992"/>
        <a:ext cx="2924553" cy="1217748"/>
      </dsp:txXfrm>
    </dsp:sp>
    <dsp:sp modelId="{46EE29B2-0998-4E9B-AE6F-13EA545EB5AA}">
      <dsp:nvSpPr>
        <dsp:cNvPr id="0" name=""/>
        <dsp:cNvSpPr/>
      </dsp:nvSpPr>
      <dsp:spPr>
        <a:xfrm>
          <a:off x="743441" y="3018213"/>
          <a:ext cx="4212834" cy="1293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plot </a:t>
          </a:r>
          <a:r>
            <a:rPr lang="ko-KR" altLang="en-US" sz="1900" kern="1200" dirty="0"/>
            <a:t>의 시점에 따라</a:t>
          </a:r>
          <a:r>
            <a:rPr lang="en-US" altLang="ko-KR" sz="1900" kern="1200" dirty="0"/>
            <a:t>, Scenario, </a:t>
          </a:r>
          <a:r>
            <a:rPr lang="en-US" altLang="ko-KR" sz="1900" kern="1200" dirty="0" err="1"/>
            <a:t>Bird’sEye</a:t>
          </a:r>
          <a:r>
            <a:rPr lang="en-US" altLang="ko-KR" sz="1900" kern="1200" dirty="0"/>
            <a:t>, Chase Plot </a:t>
          </a:r>
          <a:r>
            <a:rPr lang="ko-KR" altLang="en-US" sz="1900" kern="1200" dirty="0"/>
            <a:t>으로 구성</a:t>
          </a:r>
          <a:endParaRPr lang="en-US" sz="1900" kern="1200" dirty="0"/>
        </a:p>
      </dsp:txBody>
      <dsp:txXfrm>
        <a:off x="781327" y="3056099"/>
        <a:ext cx="2924553" cy="1217748"/>
      </dsp:txXfrm>
    </dsp:sp>
    <dsp:sp modelId="{66178DE6-F021-4BEB-AEBF-3876B34EFD61}">
      <dsp:nvSpPr>
        <dsp:cNvPr id="0" name=""/>
        <dsp:cNvSpPr/>
      </dsp:nvSpPr>
      <dsp:spPr>
        <a:xfrm>
          <a:off x="3372046" y="980919"/>
          <a:ext cx="840788" cy="84078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561223" y="980919"/>
        <a:ext cx="462434" cy="632693"/>
      </dsp:txXfrm>
    </dsp:sp>
    <dsp:sp modelId="{C56BA887-C66E-4393-929A-75FECD945297}">
      <dsp:nvSpPr>
        <dsp:cNvPr id="0" name=""/>
        <dsp:cNvSpPr/>
      </dsp:nvSpPr>
      <dsp:spPr>
        <a:xfrm>
          <a:off x="3743767" y="2481402"/>
          <a:ext cx="840788" cy="84078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kern="1200"/>
        </a:p>
      </dsp:txBody>
      <dsp:txXfrm>
        <a:off x="3932944" y="2481402"/>
        <a:ext cx="462434" cy="6326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40E42-2562-4E26-B48B-901FC2C8CDE7}">
      <dsp:nvSpPr>
        <dsp:cNvPr id="0" name=""/>
        <dsp:cNvSpPr/>
      </dsp:nvSpPr>
      <dsp:spPr>
        <a:xfrm>
          <a:off x="0" y="0"/>
          <a:ext cx="4212834" cy="1293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Road</a:t>
          </a:r>
          <a:r>
            <a:rPr lang="ko-KR" altLang="en-US" sz="1900" kern="1200" dirty="0"/>
            <a:t>를 직선 형태로 구성하여</a:t>
          </a:r>
          <a:r>
            <a:rPr lang="en-US" altLang="ko-KR" sz="1900" kern="1200" dirty="0"/>
            <a:t> </a:t>
          </a:r>
          <a:r>
            <a:rPr lang="ko-KR" altLang="en-US" sz="1900" kern="1200" dirty="0"/>
            <a:t>자동차가 계속해서 돌 수 있는 서킷</a:t>
          </a:r>
          <a:endParaRPr lang="en-US" sz="1900" kern="1200" dirty="0"/>
        </a:p>
      </dsp:txBody>
      <dsp:txXfrm>
        <a:off x="37886" y="37886"/>
        <a:ext cx="2817025" cy="1217748"/>
      </dsp:txXfrm>
    </dsp:sp>
    <dsp:sp modelId="{49C8ECAF-04BF-4653-A126-C0C81022F0BF}">
      <dsp:nvSpPr>
        <dsp:cNvPr id="0" name=""/>
        <dsp:cNvSpPr/>
      </dsp:nvSpPr>
      <dsp:spPr>
        <a:xfrm>
          <a:off x="371720" y="1509106"/>
          <a:ext cx="4212834" cy="1293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Vehicle</a:t>
          </a:r>
          <a:r>
            <a:rPr lang="ko-KR" altLang="en-US" sz="1900" kern="1200" dirty="0"/>
            <a:t>의 속도가 명령 프롬프트에 따라 </a:t>
          </a:r>
          <a:r>
            <a:rPr lang="en-US" altLang="ko-KR" sz="1900" kern="1200" dirty="0"/>
            <a:t>waypoints </a:t>
          </a:r>
          <a:r>
            <a:rPr lang="ko-KR" altLang="en-US" sz="1900" kern="1200" dirty="0"/>
            <a:t>마다 변경</a:t>
          </a:r>
          <a:endParaRPr lang="en-US" altLang="ko-KR" sz="1900" kern="1200" dirty="0"/>
        </a:p>
      </dsp:txBody>
      <dsp:txXfrm>
        <a:off x="409606" y="1546992"/>
        <a:ext cx="2924553" cy="1217748"/>
      </dsp:txXfrm>
    </dsp:sp>
    <dsp:sp modelId="{46EE29B2-0998-4E9B-AE6F-13EA545EB5AA}">
      <dsp:nvSpPr>
        <dsp:cNvPr id="0" name=""/>
        <dsp:cNvSpPr/>
      </dsp:nvSpPr>
      <dsp:spPr>
        <a:xfrm>
          <a:off x="743441" y="3018213"/>
          <a:ext cx="4212834" cy="12935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명령에 따른 </a:t>
          </a:r>
          <a:r>
            <a:rPr lang="en-US" altLang="ko-KR" sz="1900" kern="1200" dirty="0"/>
            <a:t>waypoints </a:t>
          </a:r>
          <a:r>
            <a:rPr lang="ko-KR" altLang="en-US" sz="1900" kern="1200" dirty="0"/>
            <a:t>의 동적 변경을 통해 실시간 시뮬레이션을 구현할 예정</a:t>
          </a:r>
          <a:endParaRPr lang="en-US" sz="1900" kern="1200" dirty="0"/>
        </a:p>
      </dsp:txBody>
      <dsp:txXfrm>
        <a:off x="781327" y="3056099"/>
        <a:ext cx="2924553" cy="1217748"/>
      </dsp:txXfrm>
    </dsp:sp>
    <dsp:sp modelId="{66178DE6-F021-4BEB-AEBF-3876B34EFD61}">
      <dsp:nvSpPr>
        <dsp:cNvPr id="0" name=""/>
        <dsp:cNvSpPr/>
      </dsp:nvSpPr>
      <dsp:spPr>
        <a:xfrm>
          <a:off x="3372046" y="980919"/>
          <a:ext cx="840788" cy="84078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561223" y="980919"/>
        <a:ext cx="462434" cy="632693"/>
      </dsp:txXfrm>
    </dsp:sp>
    <dsp:sp modelId="{C56BA887-C66E-4393-929A-75FECD945297}">
      <dsp:nvSpPr>
        <dsp:cNvPr id="0" name=""/>
        <dsp:cNvSpPr/>
      </dsp:nvSpPr>
      <dsp:spPr>
        <a:xfrm>
          <a:off x="3743767" y="2481402"/>
          <a:ext cx="840788" cy="840788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000" kern="1200"/>
        </a:p>
      </dsp:txBody>
      <dsp:txXfrm>
        <a:off x="3932944" y="2481402"/>
        <a:ext cx="462434" cy="6326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01E55-02FC-4EB9-8FD2-F2CDDE9FDBEF}">
      <dsp:nvSpPr>
        <dsp:cNvPr id="0" name=""/>
        <dsp:cNvSpPr/>
      </dsp:nvSpPr>
      <dsp:spPr>
        <a:xfrm rot="17082806">
          <a:off x="586409" y="452553"/>
          <a:ext cx="2746616" cy="268565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54DB05-ED79-476C-8E09-68522E6B354C}">
      <dsp:nvSpPr>
        <dsp:cNvPr id="0" name=""/>
        <dsp:cNvSpPr/>
      </dsp:nvSpPr>
      <dsp:spPr>
        <a:xfrm>
          <a:off x="925949" y="1392336"/>
          <a:ext cx="2036783" cy="755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Lidar &amp; Camera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Calibration</a:t>
          </a:r>
          <a:r>
            <a:rPr lang="ko-KR" altLang="en-US" sz="1400" kern="1200" dirty="0"/>
            <a:t> 예제</a:t>
          </a:r>
          <a:endParaRPr lang="en-US" sz="1400" kern="1200" dirty="0"/>
        </a:p>
      </dsp:txBody>
      <dsp:txXfrm>
        <a:off x="925949" y="1392336"/>
        <a:ext cx="2036783" cy="755434"/>
      </dsp:txXfrm>
    </dsp:sp>
    <dsp:sp modelId="{14DE1377-49A3-46AB-AC56-39A4B951BFA0}">
      <dsp:nvSpPr>
        <dsp:cNvPr id="0" name=""/>
        <dsp:cNvSpPr/>
      </dsp:nvSpPr>
      <dsp:spPr>
        <a:xfrm rot="14868474">
          <a:off x="2370455" y="1193869"/>
          <a:ext cx="2908967" cy="285326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DD1D15-F0C4-4E53-A62C-273C935C8A4A}">
      <dsp:nvSpPr>
        <dsp:cNvPr id="0" name=""/>
        <dsp:cNvSpPr/>
      </dsp:nvSpPr>
      <dsp:spPr>
        <a:xfrm>
          <a:off x="3065425" y="2344521"/>
          <a:ext cx="1464195" cy="912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색깔별로 </a:t>
          </a:r>
          <a:r>
            <a:rPr lang="en-US" altLang="ko-KR" sz="1400" kern="1200" dirty="0"/>
            <a:t>3D Mapping </a:t>
          </a:r>
          <a:r>
            <a:rPr lang="ko-KR" altLang="en-US" sz="1400" kern="1200" dirty="0"/>
            <a:t>후 방향전환 시스템 고려</a:t>
          </a:r>
          <a:endParaRPr lang="en-US" sz="1400" kern="1200" dirty="0"/>
        </a:p>
      </dsp:txBody>
      <dsp:txXfrm>
        <a:off x="3065425" y="2344521"/>
        <a:ext cx="1464195" cy="912126"/>
      </dsp:txXfrm>
    </dsp:sp>
    <dsp:sp modelId="{D9EA365F-A8D4-48FE-A79F-A2ECC0AE1E61}">
      <dsp:nvSpPr>
        <dsp:cNvPr id="0" name=""/>
        <dsp:cNvSpPr/>
      </dsp:nvSpPr>
      <dsp:spPr>
        <a:xfrm rot="18156868">
          <a:off x="4342626" y="397859"/>
          <a:ext cx="2867257" cy="286838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915DD9-8017-4E79-90F5-6B5619D8F7F8}">
      <dsp:nvSpPr>
        <dsp:cNvPr id="0" name=""/>
        <dsp:cNvSpPr/>
      </dsp:nvSpPr>
      <dsp:spPr>
        <a:xfrm>
          <a:off x="5101499" y="1389870"/>
          <a:ext cx="1329873" cy="622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TargetCar</a:t>
          </a:r>
          <a:r>
            <a:rPr lang="en-US" sz="1400" kern="1200" dirty="0"/>
            <a:t> </a:t>
          </a:r>
          <a:r>
            <a:rPr lang="ko-KR" altLang="en-US" sz="1400" kern="1200" dirty="0"/>
            <a:t>만을 추적해 따라가는 </a:t>
          </a:r>
          <a:r>
            <a:rPr lang="en-US" altLang="ko-KR" sz="1400" kern="1200" dirty="0"/>
            <a:t>Cruise control system </a:t>
          </a:r>
          <a:r>
            <a:rPr lang="ko-KR" altLang="en-US" sz="1400" kern="1200" dirty="0"/>
            <a:t>설계</a:t>
          </a:r>
          <a:endParaRPr lang="en-US" sz="1400" kern="1200" dirty="0"/>
        </a:p>
      </dsp:txBody>
      <dsp:txXfrm>
        <a:off x="5101499" y="1389870"/>
        <a:ext cx="1329873" cy="622666"/>
      </dsp:txXfrm>
    </dsp:sp>
    <dsp:sp modelId="{674416B2-B1E5-4F41-9119-47821EFC4CA9}">
      <dsp:nvSpPr>
        <dsp:cNvPr id="0" name=""/>
        <dsp:cNvSpPr/>
      </dsp:nvSpPr>
      <dsp:spPr>
        <a:xfrm rot="15553491">
          <a:off x="6142073" y="1776345"/>
          <a:ext cx="2713832" cy="277984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2959AB-341E-4C2F-B465-87628D31127F}">
      <dsp:nvSpPr>
        <dsp:cNvPr id="0" name=""/>
        <dsp:cNvSpPr/>
      </dsp:nvSpPr>
      <dsp:spPr>
        <a:xfrm>
          <a:off x="6889484" y="2859957"/>
          <a:ext cx="1232548" cy="72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TargetCar</a:t>
          </a:r>
          <a:r>
            <a:rPr lang="ko-KR" altLang="en-US" sz="1400" kern="1200" dirty="0"/>
            <a:t>만을 따라가는 시스템의 범용적 측면에서 한계를 느낌</a:t>
          </a:r>
          <a:endParaRPr lang="en-US" sz="1400" kern="1200" dirty="0"/>
        </a:p>
      </dsp:txBody>
      <dsp:txXfrm>
        <a:off x="6889484" y="2859957"/>
        <a:ext cx="1232548" cy="724006"/>
      </dsp:txXfrm>
    </dsp:sp>
    <dsp:sp modelId="{0E10F6CB-0746-4A95-B8A7-823E7C32EB94}">
      <dsp:nvSpPr>
        <dsp:cNvPr id="0" name=""/>
        <dsp:cNvSpPr/>
      </dsp:nvSpPr>
      <dsp:spPr>
        <a:xfrm rot="18018251">
          <a:off x="8272838" y="1280905"/>
          <a:ext cx="2535506" cy="253223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1B25F5-C932-4EC7-950E-593EEA4D8716}">
      <dsp:nvSpPr>
        <dsp:cNvPr id="0" name=""/>
        <dsp:cNvSpPr/>
      </dsp:nvSpPr>
      <dsp:spPr>
        <a:xfrm>
          <a:off x="8770440" y="2264171"/>
          <a:ext cx="1531130" cy="442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최종 주제 설정</a:t>
          </a:r>
          <a:endParaRPr lang="en-US" sz="1400" kern="1200" dirty="0"/>
        </a:p>
      </dsp:txBody>
      <dsp:txXfrm>
        <a:off x="8770440" y="2264171"/>
        <a:ext cx="1531130" cy="4421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DEF24-812C-407D-9DC4-3A3BE15BB89E}">
      <dsp:nvSpPr>
        <dsp:cNvPr id="0" name=""/>
        <dsp:cNvSpPr/>
      </dsp:nvSpPr>
      <dsp:spPr>
        <a:xfrm>
          <a:off x="2261035" y="980"/>
          <a:ext cx="1291615" cy="12916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Yolo</a:t>
          </a:r>
          <a:r>
            <a:rPr lang="ko-KR" altLang="en-US" sz="1000" kern="1200" dirty="0"/>
            <a:t>를 통한 </a:t>
          </a:r>
          <a:r>
            <a:rPr lang="en-US" altLang="ko-KR" sz="1000" kern="1200" dirty="0" err="1"/>
            <a:t>TargetCar</a:t>
          </a:r>
          <a:r>
            <a:rPr lang="en-US" altLang="ko-KR" sz="1000" kern="1200" dirty="0"/>
            <a:t> </a:t>
          </a:r>
          <a:r>
            <a:rPr lang="ko-KR" altLang="en-US" sz="1000" kern="1200" dirty="0"/>
            <a:t>객체탐지</a:t>
          </a:r>
          <a:endParaRPr lang="en-US" sz="1000" kern="1200" dirty="0"/>
        </a:p>
      </dsp:txBody>
      <dsp:txXfrm>
        <a:off x="2450188" y="190133"/>
        <a:ext cx="913309" cy="913309"/>
      </dsp:txXfrm>
    </dsp:sp>
    <dsp:sp modelId="{239D8E6A-2510-4F4A-B7E4-FE799D934A84}">
      <dsp:nvSpPr>
        <dsp:cNvPr id="0" name=""/>
        <dsp:cNvSpPr/>
      </dsp:nvSpPr>
      <dsp:spPr>
        <a:xfrm rot="1542857">
          <a:off x="3600355" y="845667"/>
          <a:ext cx="344126" cy="435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605467" y="910454"/>
        <a:ext cx="240888" cy="261552"/>
      </dsp:txXfrm>
    </dsp:sp>
    <dsp:sp modelId="{30079DCA-3552-4756-B941-3EFADD61E7EF}">
      <dsp:nvSpPr>
        <dsp:cNvPr id="0" name=""/>
        <dsp:cNvSpPr/>
      </dsp:nvSpPr>
      <dsp:spPr>
        <a:xfrm>
          <a:off x="4009736" y="843110"/>
          <a:ext cx="1291615" cy="12916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Lidar &amp; Camera Calibration</a:t>
          </a:r>
        </a:p>
      </dsp:txBody>
      <dsp:txXfrm>
        <a:off x="4198889" y="1032263"/>
        <a:ext cx="913309" cy="913309"/>
      </dsp:txXfrm>
    </dsp:sp>
    <dsp:sp modelId="{366BBF57-28CE-42CF-B1B4-72AB860797D9}">
      <dsp:nvSpPr>
        <dsp:cNvPr id="0" name=""/>
        <dsp:cNvSpPr/>
      </dsp:nvSpPr>
      <dsp:spPr>
        <a:xfrm rot="4628571">
          <a:off x="4697259" y="2207586"/>
          <a:ext cx="344126" cy="435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737392" y="2244445"/>
        <a:ext cx="240888" cy="261552"/>
      </dsp:txXfrm>
    </dsp:sp>
    <dsp:sp modelId="{6A221E06-63DA-4B60-A2D8-6338DD3B2496}">
      <dsp:nvSpPr>
        <dsp:cNvPr id="0" name=""/>
        <dsp:cNvSpPr/>
      </dsp:nvSpPr>
      <dsp:spPr>
        <a:xfrm>
          <a:off x="4441629" y="2735358"/>
          <a:ext cx="1291615" cy="12916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Siumulation</a:t>
          </a:r>
          <a:r>
            <a:rPr lang="en-US" sz="1000" kern="1200" dirty="0"/>
            <a:t> </a:t>
          </a:r>
          <a:r>
            <a:rPr lang="ko-KR" altLang="en-US" sz="1000" kern="1200" dirty="0"/>
            <a:t>환경 구축 및 세부상황 구현</a:t>
          </a:r>
          <a:endParaRPr lang="en-US" sz="1000" kern="1200" dirty="0"/>
        </a:p>
      </dsp:txBody>
      <dsp:txXfrm>
        <a:off x="4630782" y="2924511"/>
        <a:ext cx="913309" cy="913309"/>
      </dsp:txXfrm>
    </dsp:sp>
    <dsp:sp modelId="{7EF4E83E-83E8-4B6A-AB5B-6C201D378168}">
      <dsp:nvSpPr>
        <dsp:cNvPr id="0" name=""/>
        <dsp:cNvSpPr/>
      </dsp:nvSpPr>
      <dsp:spPr>
        <a:xfrm rot="7714286">
          <a:off x="4316377" y="3914324"/>
          <a:ext cx="344126" cy="435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4400180" y="3961151"/>
        <a:ext cx="240888" cy="261552"/>
      </dsp:txXfrm>
    </dsp:sp>
    <dsp:sp modelId="{099C6315-9A93-4702-8FDB-5CA4466C11D1}">
      <dsp:nvSpPr>
        <dsp:cNvPr id="0" name=""/>
        <dsp:cNvSpPr/>
      </dsp:nvSpPr>
      <dsp:spPr>
        <a:xfrm>
          <a:off x="3231491" y="4252824"/>
          <a:ext cx="1291615" cy="12916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Simulation </a:t>
          </a:r>
          <a:r>
            <a:rPr lang="ko-KR" altLang="en-US" sz="1000" kern="1200" dirty="0"/>
            <a:t>상에 차량 이외의 객체 탐지 구현</a:t>
          </a:r>
          <a:endParaRPr lang="en-US" sz="1000" kern="1200" dirty="0"/>
        </a:p>
      </dsp:txBody>
      <dsp:txXfrm>
        <a:off x="3420644" y="4441977"/>
        <a:ext cx="913309" cy="913309"/>
      </dsp:txXfrm>
    </dsp:sp>
    <dsp:sp modelId="{66939501-B36C-44F3-949E-4F9553D78CA6}">
      <dsp:nvSpPr>
        <dsp:cNvPr id="0" name=""/>
        <dsp:cNvSpPr/>
      </dsp:nvSpPr>
      <dsp:spPr>
        <a:xfrm rot="10800000">
          <a:off x="2744519" y="4680671"/>
          <a:ext cx="344126" cy="435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847757" y="4767855"/>
        <a:ext cx="240888" cy="261552"/>
      </dsp:txXfrm>
    </dsp:sp>
    <dsp:sp modelId="{85817807-8102-4131-81B3-D557B9B61C6A}">
      <dsp:nvSpPr>
        <dsp:cNvPr id="0" name=""/>
        <dsp:cNvSpPr/>
      </dsp:nvSpPr>
      <dsp:spPr>
        <a:xfrm>
          <a:off x="1290580" y="4252824"/>
          <a:ext cx="1291615" cy="12916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실제 구현되는지 확인을 위한 제어시스템 설계</a:t>
          </a:r>
          <a:endParaRPr lang="en-US" sz="1000" kern="1200" dirty="0"/>
        </a:p>
      </dsp:txBody>
      <dsp:txXfrm>
        <a:off x="1479733" y="4441977"/>
        <a:ext cx="913309" cy="913309"/>
      </dsp:txXfrm>
    </dsp:sp>
    <dsp:sp modelId="{3AE197A2-A418-43A3-8594-818C67C75D3C}">
      <dsp:nvSpPr>
        <dsp:cNvPr id="0" name=""/>
        <dsp:cNvSpPr/>
      </dsp:nvSpPr>
      <dsp:spPr>
        <a:xfrm rot="13885714">
          <a:off x="1165328" y="3929553"/>
          <a:ext cx="344126" cy="435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249131" y="4057094"/>
        <a:ext cx="240888" cy="261552"/>
      </dsp:txXfrm>
    </dsp:sp>
    <dsp:sp modelId="{6240524B-7E8A-43EF-BD1F-63DB4DD84D7A}">
      <dsp:nvSpPr>
        <dsp:cNvPr id="0" name=""/>
        <dsp:cNvSpPr/>
      </dsp:nvSpPr>
      <dsp:spPr>
        <a:xfrm>
          <a:off x="80442" y="2735358"/>
          <a:ext cx="1291615" cy="12916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RC</a:t>
          </a:r>
          <a:r>
            <a:rPr lang="ko-KR" altLang="en-US" sz="1000" kern="1200" dirty="0"/>
            <a:t>카를 통한 실제 시스템 구현 확인</a:t>
          </a:r>
          <a:endParaRPr lang="en-US" sz="1000" kern="1200" dirty="0"/>
        </a:p>
      </dsp:txBody>
      <dsp:txXfrm>
        <a:off x="269595" y="2924511"/>
        <a:ext cx="913309" cy="913309"/>
      </dsp:txXfrm>
    </dsp:sp>
    <dsp:sp modelId="{41D94443-4C86-436B-9952-6D0007D5F407}">
      <dsp:nvSpPr>
        <dsp:cNvPr id="0" name=""/>
        <dsp:cNvSpPr/>
      </dsp:nvSpPr>
      <dsp:spPr>
        <a:xfrm rot="16971429">
          <a:off x="767965" y="2226577"/>
          <a:ext cx="344126" cy="435920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08098" y="2364086"/>
        <a:ext cx="240888" cy="261552"/>
      </dsp:txXfrm>
    </dsp:sp>
    <dsp:sp modelId="{F85F9A76-183F-4D96-B991-E98DB54F5B20}">
      <dsp:nvSpPr>
        <dsp:cNvPr id="0" name=""/>
        <dsp:cNvSpPr/>
      </dsp:nvSpPr>
      <dsp:spPr>
        <a:xfrm>
          <a:off x="512335" y="843110"/>
          <a:ext cx="1291615" cy="12916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최종 설계 목표 및 계획 수립</a:t>
          </a:r>
          <a:endParaRPr lang="en-US" sz="1000" kern="1200" dirty="0"/>
        </a:p>
      </dsp:txBody>
      <dsp:txXfrm>
        <a:off x="701488" y="1032263"/>
        <a:ext cx="913309" cy="913309"/>
      </dsp:txXfrm>
    </dsp:sp>
    <dsp:sp modelId="{570571F0-42A5-47B0-893D-12926FDD37D3}">
      <dsp:nvSpPr>
        <dsp:cNvPr id="0" name=""/>
        <dsp:cNvSpPr/>
      </dsp:nvSpPr>
      <dsp:spPr>
        <a:xfrm rot="20057143">
          <a:off x="1851655" y="854119"/>
          <a:ext cx="344126" cy="435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856767" y="963700"/>
        <a:ext cx="240888" cy="2615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A398E-17F8-4DB2-B08F-4B927856442D}">
      <dsp:nvSpPr>
        <dsp:cNvPr id="0" name=""/>
        <dsp:cNvSpPr/>
      </dsp:nvSpPr>
      <dsp:spPr>
        <a:xfrm>
          <a:off x="1195434" y="174791"/>
          <a:ext cx="3468933" cy="120471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EBC49-91D5-4341-AF53-DB2481365817}">
      <dsp:nvSpPr>
        <dsp:cNvPr id="0" name=""/>
        <dsp:cNvSpPr/>
      </dsp:nvSpPr>
      <dsp:spPr>
        <a:xfrm>
          <a:off x="2599142" y="3124729"/>
          <a:ext cx="672273" cy="430255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C776C-453D-48DB-95E7-8EF015459C51}">
      <dsp:nvSpPr>
        <dsp:cNvPr id="0" name=""/>
        <dsp:cNvSpPr/>
      </dsp:nvSpPr>
      <dsp:spPr>
        <a:xfrm>
          <a:off x="1321821" y="3468933"/>
          <a:ext cx="3226914" cy="80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Simulation</a:t>
          </a:r>
          <a:endParaRPr lang="ko-KR" altLang="en-US" sz="2400" kern="1200" dirty="0"/>
        </a:p>
      </dsp:txBody>
      <dsp:txXfrm>
        <a:off x="1321821" y="3468933"/>
        <a:ext cx="3226914" cy="806728"/>
      </dsp:txXfrm>
    </dsp:sp>
    <dsp:sp modelId="{49C32B06-300A-437B-ADE6-0CEAE0D037F6}">
      <dsp:nvSpPr>
        <dsp:cNvPr id="0" name=""/>
        <dsp:cNvSpPr/>
      </dsp:nvSpPr>
      <dsp:spPr>
        <a:xfrm>
          <a:off x="2456619" y="1472548"/>
          <a:ext cx="1210093" cy="12100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각 </a:t>
          </a:r>
          <a:r>
            <a:rPr lang="ko-KR" altLang="en-US" sz="1500" kern="1200" dirty="0" err="1"/>
            <a:t>상황별</a:t>
          </a:r>
          <a:r>
            <a:rPr lang="ko-KR" altLang="en-US" sz="1500" kern="1200" dirty="0"/>
            <a:t> 명령 프롬프트 제작</a:t>
          </a:r>
        </a:p>
      </dsp:txBody>
      <dsp:txXfrm>
        <a:off x="2633833" y="1649762"/>
        <a:ext cx="855665" cy="855665"/>
      </dsp:txXfrm>
    </dsp:sp>
    <dsp:sp modelId="{752D5575-9CE0-4AEA-9B25-FE7EC310AFF6}">
      <dsp:nvSpPr>
        <dsp:cNvPr id="0" name=""/>
        <dsp:cNvSpPr/>
      </dsp:nvSpPr>
      <dsp:spPr>
        <a:xfrm>
          <a:off x="1590731" y="564710"/>
          <a:ext cx="1210093" cy="12100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각 상황별로 </a:t>
          </a:r>
          <a:r>
            <a:rPr lang="en-US" altLang="ko-KR" sz="1200" kern="1200" dirty="0"/>
            <a:t>driving scenario   </a:t>
          </a:r>
          <a:r>
            <a:rPr lang="ko-KR" altLang="en-US" sz="1200" kern="1200" dirty="0"/>
            <a:t>작성</a:t>
          </a:r>
        </a:p>
      </dsp:txBody>
      <dsp:txXfrm>
        <a:off x="1767945" y="741924"/>
        <a:ext cx="855665" cy="855665"/>
      </dsp:txXfrm>
    </dsp:sp>
    <dsp:sp modelId="{FB3DB8DF-4163-4274-9FD5-D4D0EDE92098}">
      <dsp:nvSpPr>
        <dsp:cNvPr id="0" name=""/>
        <dsp:cNvSpPr/>
      </dsp:nvSpPr>
      <dsp:spPr>
        <a:xfrm>
          <a:off x="2827715" y="272136"/>
          <a:ext cx="1210093" cy="12100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Lidar &amp; Camera Calibration</a:t>
          </a:r>
          <a:endParaRPr lang="ko-KR" altLang="en-US" sz="1200" kern="1200" dirty="0"/>
        </a:p>
      </dsp:txBody>
      <dsp:txXfrm>
        <a:off x="3004929" y="449350"/>
        <a:ext cx="855665" cy="855665"/>
      </dsp:txXfrm>
    </dsp:sp>
    <dsp:sp modelId="{68FC046A-903B-441D-BCEB-E4E7EF9D3C89}">
      <dsp:nvSpPr>
        <dsp:cNvPr id="0" name=""/>
        <dsp:cNvSpPr/>
      </dsp:nvSpPr>
      <dsp:spPr>
        <a:xfrm>
          <a:off x="1052912" y="26890"/>
          <a:ext cx="3764733" cy="301178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E5825-1BC6-4903-BA3A-B84149A59F58}">
      <dsp:nvSpPr>
        <dsp:cNvPr id="0" name=""/>
        <dsp:cNvSpPr/>
      </dsp:nvSpPr>
      <dsp:spPr>
        <a:xfrm>
          <a:off x="0" y="0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>
              <a:effectLst/>
              <a:latin typeface="맑은 고딕" panose="020B0503020000020004" pitchFamily="50" charset="-127"/>
              <a:cs typeface="Arial" panose="020B0604020202020204" pitchFamily="34" charset="0"/>
            </a:rPr>
            <a:t>200</a:t>
          </a:r>
          <a:r>
            <a:rPr lang="ko-KR" altLang="ko-KR" sz="1400" kern="1200" dirty="0">
              <a:effectLst/>
              <a:ea typeface="맑은 고딕" panose="020B0503020000020004" pitchFamily="50" charset="-127"/>
              <a:cs typeface="Arial" panose="020B0604020202020204" pitchFamily="34" charset="0"/>
            </a:rPr>
            <a:t>개의 사진 샘플에 색 이진화를 통한</a:t>
          </a:r>
          <a:r>
            <a:rPr lang="en-US" altLang="ko-KR" sz="1400" kern="1200" dirty="0">
              <a:effectLst/>
              <a:ea typeface="맑은 고딕" panose="020B0503020000020004" pitchFamily="50" charset="-127"/>
              <a:cs typeface="Arial" panose="020B0604020202020204" pitchFamily="34" charset="0"/>
            </a:rPr>
            <a:t> </a:t>
          </a:r>
          <a:r>
            <a:rPr lang="en-US" altLang="ko-KR" sz="1400" kern="1200" dirty="0">
              <a:ea typeface="맑은 고딕" panose="020B0503020000020004" pitchFamily="50" charset="-127"/>
              <a:cs typeface="Arial" panose="020B0604020202020204" pitchFamily="34" charset="0"/>
            </a:rPr>
            <a:t>Labelling</a:t>
          </a:r>
          <a:r>
            <a:rPr lang="ko-KR" altLang="ko-KR" sz="1400" kern="1200" dirty="0">
              <a:effectLst/>
              <a:ea typeface="맑은 고딕" panose="020B0503020000020004" pitchFamily="50" charset="-127"/>
              <a:cs typeface="Arial" panose="020B0604020202020204" pitchFamily="34" charset="0"/>
            </a:rPr>
            <a:t> </a:t>
          </a:r>
          <a:r>
            <a:rPr lang="en-US" altLang="ko-KR" sz="1400" kern="1200" dirty="0">
              <a:effectLst/>
              <a:ea typeface="맑은 고딕" panose="020B0503020000020004" pitchFamily="50" charset="-127"/>
              <a:cs typeface="Arial" panose="020B0604020202020204" pitchFamily="34" charset="0"/>
            </a:rPr>
            <a:t>Algorithm</a:t>
          </a:r>
          <a:endParaRPr lang="en-US" sz="1400" kern="1200" dirty="0"/>
        </a:p>
      </dsp:txBody>
      <dsp:txXfrm>
        <a:off x="27783" y="27783"/>
        <a:ext cx="2861272" cy="893015"/>
      </dsp:txXfrm>
    </dsp:sp>
    <dsp:sp modelId="{85E96F9A-8632-4B79-96FF-3432AAEBC26E}">
      <dsp:nvSpPr>
        <dsp:cNvPr id="0" name=""/>
        <dsp:cNvSpPr/>
      </dsp:nvSpPr>
      <dsp:spPr>
        <a:xfrm>
          <a:off x="332070" y="1121050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Labelling Algorithm</a:t>
          </a:r>
          <a:r>
            <a:rPr lang="ko-KR" altLang="en-US" sz="1400" kern="1200" dirty="0"/>
            <a:t>을 통해 자동으로 </a:t>
          </a:r>
          <a:r>
            <a:rPr lang="en-US" altLang="ko-KR" sz="1400" kern="1200" dirty="0"/>
            <a:t>bounding box</a:t>
          </a:r>
          <a:r>
            <a:rPr lang="ko-KR" altLang="en-US" sz="1400" kern="1200" dirty="0"/>
            <a:t>가 쳐지는 프로그램 설계</a:t>
          </a:r>
        </a:p>
      </dsp:txBody>
      <dsp:txXfrm>
        <a:off x="359853" y="1148833"/>
        <a:ext cx="2960806" cy="893015"/>
      </dsp:txXfrm>
    </dsp:sp>
    <dsp:sp modelId="{949DF029-85A8-4A35-AB17-15FF913DB735}">
      <dsp:nvSpPr>
        <dsp:cNvPr id="0" name=""/>
        <dsp:cNvSpPr/>
      </dsp:nvSpPr>
      <dsp:spPr>
        <a:xfrm>
          <a:off x="659184" y="2242101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Labelling</a:t>
          </a:r>
          <a:r>
            <a:rPr lang="ko-KR" altLang="en-US" sz="1400" kern="1200" dirty="0"/>
            <a:t>된 데이터를 </a:t>
          </a:r>
          <a:r>
            <a:rPr lang="en-US" altLang="ko-KR" sz="1400" kern="1200" dirty="0" err="1"/>
            <a:t>matlab</a:t>
          </a:r>
          <a:r>
            <a:rPr lang="en-US" altLang="ko-KR" sz="1400" kern="1200" dirty="0"/>
            <a:t> </a:t>
          </a:r>
          <a:r>
            <a:rPr lang="ko-KR" altLang="en-US" sz="1400" kern="1200" dirty="0"/>
            <a:t>상의 </a:t>
          </a:r>
          <a:r>
            <a:rPr lang="en-US" altLang="ko-KR" sz="1400" kern="1200" dirty="0"/>
            <a:t>YOLO</a:t>
          </a:r>
          <a:r>
            <a:rPr lang="ko-KR" altLang="en-US" sz="1400" kern="1200" dirty="0"/>
            <a:t>에 학습</a:t>
          </a:r>
          <a:endParaRPr lang="en-US" sz="1400" kern="1200" dirty="0"/>
        </a:p>
      </dsp:txBody>
      <dsp:txXfrm>
        <a:off x="686967" y="2269884"/>
        <a:ext cx="2965762" cy="893015"/>
      </dsp:txXfrm>
    </dsp:sp>
    <dsp:sp modelId="{0BCAEEB3-FBC2-483C-8A5B-88A101A49CE9}">
      <dsp:nvSpPr>
        <dsp:cNvPr id="0" name=""/>
        <dsp:cNvSpPr/>
      </dsp:nvSpPr>
      <dsp:spPr>
        <a:xfrm>
          <a:off x="991255" y="3363152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/>
            <a:t>웹캠으로부터</a:t>
          </a:r>
          <a:r>
            <a:rPr lang="ko-KR" altLang="en-US" sz="1400" kern="1200" dirty="0"/>
            <a:t> 실시간 프레임을 받아 학습된 데이터를 바탕으로 </a:t>
          </a:r>
          <a:r>
            <a:rPr lang="en-US" altLang="ko-KR" sz="1400" kern="1200" dirty="0" err="1"/>
            <a:t>TargetCar</a:t>
          </a:r>
          <a:r>
            <a:rPr lang="en-US" altLang="ko-KR" sz="1400" kern="1200" dirty="0"/>
            <a:t> </a:t>
          </a:r>
          <a:r>
            <a:rPr lang="ko-KR" altLang="en-US" sz="1400" kern="1200" dirty="0"/>
            <a:t>감지 및 </a:t>
          </a:r>
          <a:r>
            <a:rPr lang="en-US" altLang="ko-KR" sz="1400" kern="1200" dirty="0"/>
            <a:t>bounding box </a:t>
          </a:r>
          <a:r>
            <a:rPr lang="ko-KR" altLang="en-US" sz="1400" kern="1200" dirty="0"/>
            <a:t>표시</a:t>
          </a:r>
          <a:endParaRPr lang="en-US" sz="1400" kern="1200" dirty="0"/>
        </a:p>
      </dsp:txBody>
      <dsp:txXfrm>
        <a:off x="1019038" y="3390935"/>
        <a:ext cx="2960806" cy="893015"/>
      </dsp:txXfrm>
    </dsp:sp>
    <dsp:sp modelId="{8FD1B15B-B63D-4167-AEEB-108D7569A7F9}">
      <dsp:nvSpPr>
        <dsp:cNvPr id="0" name=""/>
        <dsp:cNvSpPr/>
      </dsp:nvSpPr>
      <dsp:spPr>
        <a:xfrm>
          <a:off x="3348442" y="726527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487172" y="726527"/>
        <a:ext cx="339117" cy="463974"/>
      </dsp:txXfrm>
    </dsp:sp>
    <dsp:sp modelId="{9402F609-FA1D-42E0-96E8-420ADE9589A9}">
      <dsp:nvSpPr>
        <dsp:cNvPr id="0" name=""/>
        <dsp:cNvSpPr/>
      </dsp:nvSpPr>
      <dsp:spPr>
        <a:xfrm>
          <a:off x="3680513" y="1847578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3819243" y="1847578"/>
        <a:ext cx="339117" cy="463974"/>
      </dsp:txXfrm>
    </dsp:sp>
    <dsp:sp modelId="{DA948016-BE92-4754-9D05-9D6D57333368}">
      <dsp:nvSpPr>
        <dsp:cNvPr id="0" name=""/>
        <dsp:cNvSpPr/>
      </dsp:nvSpPr>
      <dsp:spPr>
        <a:xfrm>
          <a:off x="4007627" y="2968628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146357" y="2968628"/>
        <a:ext cx="339117" cy="4639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498D02-0D01-478A-8C76-396784717BC0}">
      <dsp:nvSpPr>
        <dsp:cNvPr id="0" name=""/>
        <dsp:cNvSpPr/>
      </dsp:nvSpPr>
      <dsp:spPr>
        <a:xfrm>
          <a:off x="612821" y="0"/>
          <a:ext cx="3375114" cy="8437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 err="1"/>
            <a:t>TargetCar</a:t>
          </a:r>
          <a:r>
            <a:rPr lang="en-US" altLang="ko-KR" sz="1600" kern="1200" dirty="0"/>
            <a:t> </a:t>
          </a:r>
          <a:r>
            <a:rPr lang="ko-KR" altLang="en-US" sz="1600" kern="1200" dirty="0"/>
            <a:t>제대로 </a:t>
          </a:r>
          <a:r>
            <a:rPr lang="en-US" altLang="ko-KR" sz="1600" kern="1200" dirty="0"/>
            <a:t>detection</a:t>
          </a:r>
          <a:r>
            <a:rPr lang="ko-KR" altLang="en-US" sz="1600" kern="1200" dirty="0"/>
            <a:t>되지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않는 문제</a:t>
          </a:r>
        </a:p>
      </dsp:txBody>
      <dsp:txXfrm>
        <a:off x="637534" y="24713"/>
        <a:ext cx="3325688" cy="794352"/>
      </dsp:txXfrm>
    </dsp:sp>
    <dsp:sp modelId="{786E8B1F-974A-45AD-B6B2-558ADA0419EF}">
      <dsp:nvSpPr>
        <dsp:cNvPr id="0" name=""/>
        <dsp:cNvSpPr/>
      </dsp:nvSpPr>
      <dsp:spPr>
        <a:xfrm rot="5400000">
          <a:off x="2226548" y="917609"/>
          <a:ext cx="147661" cy="1476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A9EDE-154A-47A8-A05B-16063B9C2A36}">
      <dsp:nvSpPr>
        <dsp:cNvPr id="0" name=""/>
        <dsp:cNvSpPr/>
      </dsp:nvSpPr>
      <dsp:spPr>
        <a:xfrm>
          <a:off x="612821" y="1139101"/>
          <a:ext cx="3375114" cy="843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처음엔 </a:t>
          </a:r>
          <a:r>
            <a:rPr lang="en-US" altLang="ko-KR" sz="1400" kern="1200" dirty="0"/>
            <a:t>50</a:t>
          </a:r>
          <a:r>
            <a:rPr lang="ko-KR" altLang="en-US" sz="1400" kern="1200" dirty="0"/>
            <a:t>개의 샘플 사진을 학습시켜 진행하여 훈련된 데이터양이 부족하다고 판단</a:t>
          </a:r>
        </a:p>
      </dsp:txBody>
      <dsp:txXfrm>
        <a:off x="637534" y="1163814"/>
        <a:ext cx="3325688" cy="794352"/>
      </dsp:txXfrm>
    </dsp:sp>
    <dsp:sp modelId="{CD38021C-4141-4F62-86A5-55938D760C99}">
      <dsp:nvSpPr>
        <dsp:cNvPr id="0" name=""/>
        <dsp:cNvSpPr/>
      </dsp:nvSpPr>
      <dsp:spPr>
        <a:xfrm rot="5400000">
          <a:off x="2226548" y="2056710"/>
          <a:ext cx="147661" cy="1476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F5592-0515-4633-BC7F-35DC9E0E0D2D}">
      <dsp:nvSpPr>
        <dsp:cNvPr id="0" name=""/>
        <dsp:cNvSpPr/>
      </dsp:nvSpPr>
      <dsp:spPr>
        <a:xfrm>
          <a:off x="612821" y="2278202"/>
          <a:ext cx="3375114" cy="843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200</a:t>
          </a:r>
          <a:r>
            <a:rPr lang="ko-KR" altLang="en-US" sz="1300" kern="1200" dirty="0"/>
            <a:t>개의 샘플 사진을 추가로 학습시켜 </a:t>
          </a:r>
          <a:r>
            <a:rPr lang="ko-KR" altLang="en-US" sz="1300" kern="1200" dirty="0" err="1"/>
            <a:t>웹캠으로</a:t>
          </a:r>
          <a:r>
            <a:rPr lang="ko-KR" altLang="en-US" sz="1300" kern="1200" dirty="0"/>
            <a:t> 확인했지만 여전히 </a:t>
          </a:r>
          <a:r>
            <a:rPr lang="en-US" altLang="ko-KR" sz="1300" kern="1200" dirty="0"/>
            <a:t>detection </a:t>
          </a:r>
          <a:r>
            <a:rPr lang="ko-KR" altLang="en-US" sz="1300" kern="1200" dirty="0"/>
            <a:t>되지 않음</a:t>
          </a:r>
        </a:p>
      </dsp:txBody>
      <dsp:txXfrm>
        <a:off x="637534" y="2302915"/>
        <a:ext cx="3325688" cy="794352"/>
      </dsp:txXfrm>
    </dsp:sp>
    <dsp:sp modelId="{B9991C76-6BFA-4F7B-AC7B-7B3FB2B18CE0}">
      <dsp:nvSpPr>
        <dsp:cNvPr id="0" name=""/>
        <dsp:cNvSpPr/>
      </dsp:nvSpPr>
      <dsp:spPr>
        <a:xfrm rot="5400000">
          <a:off x="2226548" y="3195811"/>
          <a:ext cx="147661" cy="1476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CFD1E-D4EE-43B0-8860-22A83650CD28}">
      <dsp:nvSpPr>
        <dsp:cNvPr id="0" name=""/>
        <dsp:cNvSpPr/>
      </dsp:nvSpPr>
      <dsp:spPr>
        <a:xfrm>
          <a:off x="612821" y="3417303"/>
          <a:ext cx="3375114" cy="843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문제점 파악</a:t>
          </a:r>
        </a:p>
      </dsp:txBody>
      <dsp:txXfrm>
        <a:off x="637534" y="3442016"/>
        <a:ext cx="3325688" cy="794352"/>
      </dsp:txXfrm>
    </dsp:sp>
    <dsp:sp modelId="{3C1D6438-9C92-4139-BF1B-4627448B889E}">
      <dsp:nvSpPr>
        <dsp:cNvPr id="0" name=""/>
        <dsp:cNvSpPr/>
      </dsp:nvSpPr>
      <dsp:spPr>
        <a:xfrm rot="5400000">
          <a:off x="2226548" y="4334912"/>
          <a:ext cx="147661" cy="147661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F9B4C-BE29-4B37-BE61-1AE6672A4DE2}">
      <dsp:nvSpPr>
        <dsp:cNvPr id="0" name=""/>
        <dsp:cNvSpPr/>
      </dsp:nvSpPr>
      <dsp:spPr>
        <a:xfrm>
          <a:off x="612821" y="4556404"/>
          <a:ext cx="3375114" cy="8437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/>
            <a:t>웹캠</a:t>
          </a:r>
          <a:r>
            <a:rPr lang="ko-KR" altLang="en-US" sz="1400" kern="1200" dirty="0"/>
            <a:t> 변경하여 실행 후 문제해결</a:t>
          </a:r>
        </a:p>
      </dsp:txBody>
      <dsp:txXfrm>
        <a:off x="637534" y="4581117"/>
        <a:ext cx="3325688" cy="7943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E5825-1BC6-4903-BA3A-B84149A59F58}">
      <dsp:nvSpPr>
        <dsp:cNvPr id="0" name=""/>
        <dsp:cNvSpPr/>
      </dsp:nvSpPr>
      <dsp:spPr>
        <a:xfrm>
          <a:off x="0" y="0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/>
            <a:t>체커보드의</a:t>
          </a:r>
          <a:r>
            <a:rPr lang="ko-KR" altLang="en-US" sz="1400" kern="1200" dirty="0"/>
            <a:t> 평면을 기반으로 </a:t>
          </a:r>
          <a:r>
            <a:rPr lang="en-US" altLang="ko-KR" sz="1400" kern="1200" dirty="0"/>
            <a:t>Calibration</a:t>
          </a:r>
          <a:r>
            <a:rPr lang="ko-KR" altLang="en-US" sz="1400" kern="1200" dirty="0"/>
            <a:t>을 진행한 </a:t>
          </a:r>
          <a:r>
            <a:rPr lang="en-US" altLang="ko-KR" sz="1400" kern="1200" dirty="0"/>
            <a:t>MATLAB </a:t>
          </a:r>
          <a:r>
            <a:rPr lang="ko-KR" altLang="en-US" sz="1400" kern="1200" dirty="0"/>
            <a:t>예제 수행</a:t>
          </a:r>
          <a:endParaRPr lang="en-US" sz="1400" kern="1200" dirty="0"/>
        </a:p>
      </dsp:txBody>
      <dsp:txXfrm>
        <a:off x="27783" y="27783"/>
        <a:ext cx="2861272" cy="893015"/>
      </dsp:txXfrm>
    </dsp:sp>
    <dsp:sp modelId="{85E96F9A-8632-4B79-96FF-3432AAEBC26E}">
      <dsp:nvSpPr>
        <dsp:cNvPr id="0" name=""/>
        <dsp:cNvSpPr/>
      </dsp:nvSpPr>
      <dsp:spPr>
        <a:xfrm>
          <a:off x="332070" y="1121050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자동차 뒷면을 </a:t>
          </a:r>
          <a:r>
            <a:rPr lang="en-US" altLang="ko-KR" sz="1400" kern="1200" dirty="0"/>
            <a:t>Calibration </a:t>
          </a:r>
          <a:r>
            <a:rPr lang="ko-KR" altLang="en-US" sz="1400" kern="1200" dirty="0"/>
            <a:t>시도</a:t>
          </a:r>
        </a:p>
      </dsp:txBody>
      <dsp:txXfrm>
        <a:off x="359853" y="1148833"/>
        <a:ext cx="2960806" cy="893015"/>
      </dsp:txXfrm>
    </dsp:sp>
    <dsp:sp modelId="{949DF029-85A8-4A35-AB17-15FF913DB735}">
      <dsp:nvSpPr>
        <dsp:cNvPr id="0" name=""/>
        <dsp:cNvSpPr/>
      </dsp:nvSpPr>
      <dsp:spPr>
        <a:xfrm>
          <a:off x="659184" y="2242101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애로사항 파악 및 해결방안 모색</a:t>
          </a:r>
          <a:endParaRPr lang="en-US" sz="1400" kern="1200" dirty="0"/>
        </a:p>
      </dsp:txBody>
      <dsp:txXfrm>
        <a:off x="686967" y="2269884"/>
        <a:ext cx="2965762" cy="893015"/>
      </dsp:txXfrm>
    </dsp:sp>
    <dsp:sp modelId="{0BCAEEB3-FBC2-483C-8A5B-88A101A49CE9}">
      <dsp:nvSpPr>
        <dsp:cNvPr id="0" name=""/>
        <dsp:cNvSpPr/>
      </dsp:nvSpPr>
      <dsp:spPr>
        <a:xfrm>
          <a:off x="991255" y="3363152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ROI(Region of Interest) </a:t>
          </a:r>
          <a:r>
            <a:rPr lang="ko-KR" altLang="en-US" sz="1400" kern="1200" dirty="0"/>
            <a:t>방식을 사용한 </a:t>
          </a:r>
          <a:r>
            <a:rPr lang="en-US" altLang="ko-KR" sz="1400" kern="1200" dirty="0"/>
            <a:t>Calibration </a:t>
          </a:r>
          <a:r>
            <a:rPr lang="ko-KR" altLang="en-US" sz="1400" kern="1200" dirty="0"/>
            <a:t>진행</a:t>
          </a:r>
          <a:endParaRPr lang="en-US" sz="1400" kern="1200" dirty="0"/>
        </a:p>
      </dsp:txBody>
      <dsp:txXfrm>
        <a:off x="1019038" y="3390935"/>
        <a:ext cx="2960806" cy="893015"/>
      </dsp:txXfrm>
    </dsp:sp>
    <dsp:sp modelId="{8FD1B15B-B63D-4167-AEEB-108D7569A7F9}">
      <dsp:nvSpPr>
        <dsp:cNvPr id="0" name=""/>
        <dsp:cNvSpPr/>
      </dsp:nvSpPr>
      <dsp:spPr>
        <a:xfrm>
          <a:off x="3348442" y="726527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487172" y="726527"/>
        <a:ext cx="339117" cy="463974"/>
      </dsp:txXfrm>
    </dsp:sp>
    <dsp:sp modelId="{9402F609-FA1D-42E0-96E8-420ADE9589A9}">
      <dsp:nvSpPr>
        <dsp:cNvPr id="0" name=""/>
        <dsp:cNvSpPr/>
      </dsp:nvSpPr>
      <dsp:spPr>
        <a:xfrm>
          <a:off x="3680513" y="1847578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3819243" y="1847578"/>
        <a:ext cx="339117" cy="463974"/>
      </dsp:txXfrm>
    </dsp:sp>
    <dsp:sp modelId="{DA948016-BE92-4754-9D05-9D6D57333368}">
      <dsp:nvSpPr>
        <dsp:cNvPr id="0" name=""/>
        <dsp:cNvSpPr/>
      </dsp:nvSpPr>
      <dsp:spPr>
        <a:xfrm>
          <a:off x="4007627" y="2968628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146357" y="2968628"/>
        <a:ext cx="339117" cy="4639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E5825-1BC6-4903-BA3A-B84149A59F58}">
      <dsp:nvSpPr>
        <dsp:cNvPr id="0" name=""/>
        <dsp:cNvSpPr/>
      </dsp:nvSpPr>
      <dsp:spPr>
        <a:xfrm>
          <a:off x="0" y="0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 </a:t>
          </a:r>
          <a:r>
            <a:rPr lang="en-US" altLang="ko-KR" sz="1500" kern="1200" dirty="0"/>
            <a:t>ROI</a:t>
          </a:r>
          <a:r>
            <a:rPr lang="ko-KR" altLang="en-US" sz="1500" kern="1200" dirty="0"/>
            <a:t>기반으로 </a:t>
          </a:r>
          <a:r>
            <a:rPr lang="en-US" altLang="ko-KR" sz="1500" kern="1200" dirty="0"/>
            <a:t>Calibration</a:t>
          </a:r>
          <a:r>
            <a:rPr lang="ko-KR" altLang="en-US" sz="1500" kern="1200" dirty="0"/>
            <a:t>을 진행한 </a:t>
          </a:r>
          <a:r>
            <a:rPr lang="en-US" altLang="ko-KR" sz="1500" kern="1200" dirty="0" err="1"/>
            <a:t>Github</a:t>
          </a:r>
          <a:r>
            <a:rPr lang="en-US" altLang="ko-KR" sz="1500" kern="1200" dirty="0"/>
            <a:t> </a:t>
          </a:r>
          <a:r>
            <a:rPr lang="ko-KR" altLang="en-US" sz="1500" kern="1200" dirty="0"/>
            <a:t>예제</a:t>
          </a:r>
          <a:endParaRPr lang="en-US" sz="1500" kern="1200" dirty="0"/>
        </a:p>
      </dsp:txBody>
      <dsp:txXfrm>
        <a:off x="27783" y="27783"/>
        <a:ext cx="2861272" cy="893015"/>
      </dsp:txXfrm>
    </dsp:sp>
    <dsp:sp modelId="{85E96F9A-8632-4B79-96FF-3432AAEBC26E}">
      <dsp:nvSpPr>
        <dsp:cNvPr id="0" name=""/>
        <dsp:cNvSpPr/>
      </dsp:nvSpPr>
      <dsp:spPr>
        <a:xfrm>
          <a:off x="332070" y="1121050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1. </a:t>
          </a:r>
          <a:r>
            <a:rPr lang="ko-KR" altLang="en-US" sz="1500" kern="1200" dirty="0"/>
            <a:t>카메라 </a:t>
          </a:r>
          <a:r>
            <a:rPr lang="en-US" altLang="ko-KR" sz="1500" kern="1200" dirty="0"/>
            <a:t>angle</a:t>
          </a:r>
          <a:r>
            <a:rPr lang="ko-KR" altLang="en-US" sz="1500" kern="1200" dirty="0"/>
            <a:t>을 기준으로 </a:t>
          </a:r>
          <a:r>
            <a:rPr lang="en-US" altLang="ko-KR" sz="1500" kern="1200" dirty="0"/>
            <a:t>lidar data </a:t>
          </a:r>
          <a:r>
            <a:rPr lang="ko-KR" altLang="en-US" sz="1500" kern="1200" dirty="0"/>
            <a:t>자르기</a:t>
          </a:r>
        </a:p>
      </dsp:txBody>
      <dsp:txXfrm>
        <a:off x="359853" y="1148833"/>
        <a:ext cx="2960806" cy="893015"/>
      </dsp:txXfrm>
    </dsp:sp>
    <dsp:sp modelId="{949DF029-85A8-4A35-AB17-15FF913DB735}">
      <dsp:nvSpPr>
        <dsp:cNvPr id="0" name=""/>
        <dsp:cNvSpPr/>
      </dsp:nvSpPr>
      <dsp:spPr>
        <a:xfrm>
          <a:off x="659184" y="2242101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Rotation </a:t>
          </a:r>
          <a:r>
            <a:rPr lang="ko-KR" altLang="en-US" sz="1500" kern="1200" dirty="0"/>
            <a:t>과 </a:t>
          </a:r>
          <a:r>
            <a:rPr lang="en-US" altLang="ko-KR" sz="1500" kern="1200" dirty="0"/>
            <a:t>Translation </a:t>
          </a:r>
          <a:r>
            <a:rPr lang="ko-KR" altLang="en-US" sz="1500" kern="1200" dirty="0"/>
            <a:t>행렬을 사용하여 좌표축 </a:t>
          </a:r>
          <a:r>
            <a:rPr lang="en-US" altLang="ko-KR" sz="1500" kern="1200" dirty="0"/>
            <a:t>calibration</a:t>
          </a:r>
          <a:endParaRPr lang="en-US" sz="1500" kern="1200" dirty="0"/>
        </a:p>
      </dsp:txBody>
      <dsp:txXfrm>
        <a:off x="686967" y="2269884"/>
        <a:ext cx="2965762" cy="893015"/>
      </dsp:txXfrm>
    </dsp:sp>
    <dsp:sp modelId="{0BCAEEB3-FBC2-483C-8A5B-88A101A49CE9}">
      <dsp:nvSpPr>
        <dsp:cNvPr id="0" name=""/>
        <dsp:cNvSpPr/>
      </dsp:nvSpPr>
      <dsp:spPr>
        <a:xfrm>
          <a:off x="991255" y="3363152"/>
          <a:ext cx="3965020" cy="9485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ROI(Region of Interest) </a:t>
          </a:r>
          <a:r>
            <a:rPr lang="ko-KR" altLang="en-US" sz="1500" kern="1200" dirty="0"/>
            <a:t>방식을 사용한 </a:t>
          </a:r>
          <a:r>
            <a:rPr lang="en-US" altLang="ko-KR" sz="1500" kern="1200" dirty="0"/>
            <a:t>Calibration </a:t>
          </a:r>
          <a:r>
            <a:rPr lang="ko-KR" altLang="en-US" sz="1500" kern="1200" dirty="0"/>
            <a:t>진행</a:t>
          </a:r>
          <a:endParaRPr lang="en-US" sz="1500" kern="1200" dirty="0"/>
        </a:p>
      </dsp:txBody>
      <dsp:txXfrm>
        <a:off x="1019038" y="3390935"/>
        <a:ext cx="2960806" cy="893015"/>
      </dsp:txXfrm>
    </dsp:sp>
    <dsp:sp modelId="{8FD1B15B-B63D-4167-AEEB-108D7569A7F9}">
      <dsp:nvSpPr>
        <dsp:cNvPr id="0" name=""/>
        <dsp:cNvSpPr/>
      </dsp:nvSpPr>
      <dsp:spPr>
        <a:xfrm>
          <a:off x="3348442" y="726527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487172" y="726527"/>
        <a:ext cx="339117" cy="463974"/>
      </dsp:txXfrm>
    </dsp:sp>
    <dsp:sp modelId="{9402F609-FA1D-42E0-96E8-420ADE9589A9}">
      <dsp:nvSpPr>
        <dsp:cNvPr id="0" name=""/>
        <dsp:cNvSpPr/>
      </dsp:nvSpPr>
      <dsp:spPr>
        <a:xfrm>
          <a:off x="3680513" y="1847578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200" kern="1200"/>
        </a:p>
      </dsp:txBody>
      <dsp:txXfrm>
        <a:off x="3819243" y="1847578"/>
        <a:ext cx="339117" cy="463974"/>
      </dsp:txXfrm>
    </dsp:sp>
    <dsp:sp modelId="{DA948016-BE92-4754-9D05-9D6D57333368}">
      <dsp:nvSpPr>
        <dsp:cNvPr id="0" name=""/>
        <dsp:cNvSpPr/>
      </dsp:nvSpPr>
      <dsp:spPr>
        <a:xfrm>
          <a:off x="4007627" y="2968628"/>
          <a:ext cx="616577" cy="61657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146357" y="2968628"/>
        <a:ext cx="339117" cy="4639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E5EF71-9D4C-4B83-A6C3-E6BBEC9A514C}">
      <dsp:nvSpPr>
        <dsp:cNvPr id="0" name=""/>
        <dsp:cNvSpPr/>
      </dsp:nvSpPr>
      <dsp:spPr>
        <a:xfrm>
          <a:off x="805347" y="0"/>
          <a:ext cx="8895402" cy="403495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2BA8-984A-449B-BD84-6621512FABC2}">
      <dsp:nvSpPr>
        <dsp:cNvPr id="0" name=""/>
        <dsp:cNvSpPr/>
      </dsp:nvSpPr>
      <dsp:spPr>
        <a:xfrm>
          <a:off x="4598" y="1210487"/>
          <a:ext cx="2010765" cy="16139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원하는 객체를 </a:t>
          </a:r>
          <a:r>
            <a:rPr lang="en-US" altLang="ko-KR" sz="1400" kern="1200" dirty="0"/>
            <a:t>YOLO</a:t>
          </a:r>
          <a:r>
            <a:rPr lang="ko-KR" altLang="en-US" sz="1400" kern="1200" dirty="0"/>
            <a:t>로 인식 및 </a:t>
          </a:r>
          <a:r>
            <a:rPr lang="en-US" altLang="ko-KR" sz="1400" kern="1200" dirty="0"/>
            <a:t>2D</a:t>
          </a:r>
          <a:r>
            <a:rPr lang="ko-KR" altLang="en-US" sz="1400" kern="1200" dirty="0"/>
            <a:t>의 </a:t>
          </a:r>
          <a:r>
            <a:rPr lang="en-US" altLang="ko-KR" sz="1400" kern="1200" dirty="0"/>
            <a:t>Intrinsic Parameter</a:t>
          </a:r>
          <a:r>
            <a:rPr lang="ko-KR" altLang="en-US" sz="1400" kern="1200" dirty="0"/>
            <a:t>를 통한 </a:t>
          </a:r>
          <a:r>
            <a:rPr lang="en-US" altLang="ko-KR" sz="1400" kern="1200" dirty="0"/>
            <a:t>3D horizontal angle </a:t>
          </a:r>
          <a:r>
            <a:rPr lang="ko-KR" altLang="en-US" sz="1400" kern="1200" dirty="0"/>
            <a:t>파악</a:t>
          </a:r>
          <a:endParaRPr lang="en-US" sz="1400" kern="1200" dirty="0"/>
        </a:p>
      </dsp:txBody>
      <dsp:txXfrm>
        <a:off x="83386" y="1289275"/>
        <a:ext cx="1853189" cy="1456406"/>
      </dsp:txXfrm>
    </dsp:sp>
    <dsp:sp modelId="{7C4D456A-38B0-4F3D-B8E2-ACBC40458623}">
      <dsp:nvSpPr>
        <dsp:cNvPr id="0" name=""/>
        <dsp:cNvSpPr/>
      </dsp:nvSpPr>
      <dsp:spPr>
        <a:xfrm>
          <a:off x="2115902" y="1210487"/>
          <a:ext cx="2010765" cy="16139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Horizontal angle</a:t>
          </a:r>
          <a:r>
            <a:rPr lang="ko-KR" altLang="en-US" sz="1400" kern="1200" dirty="0"/>
            <a:t>을 </a:t>
          </a:r>
          <a:r>
            <a:rPr lang="en-US" altLang="ko-KR" sz="1400" kern="1200" dirty="0"/>
            <a:t>ROI </a:t>
          </a:r>
          <a:r>
            <a:rPr lang="ko-KR" altLang="en-US" sz="1400" kern="1200" dirty="0"/>
            <a:t>구역으로 정하여 해당 부분 제외 </a:t>
          </a:r>
          <a:r>
            <a:rPr lang="en-US" altLang="ko-KR" sz="1400" kern="1200" dirty="0"/>
            <a:t>Lidar point cloud </a:t>
          </a:r>
          <a:r>
            <a:rPr lang="ko-KR" altLang="en-US" sz="1400" kern="1200" dirty="0"/>
            <a:t>제거</a:t>
          </a:r>
        </a:p>
      </dsp:txBody>
      <dsp:txXfrm>
        <a:off x="2194690" y="1289275"/>
        <a:ext cx="1853189" cy="1456406"/>
      </dsp:txXfrm>
    </dsp:sp>
    <dsp:sp modelId="{597D8C47-5442-4147-B15B-C9D459806BA0}">
      <dsp:nvSpPr>
        <dsp:cNvPr id="0" name=""/>
        <dsp:cNvSpPr/>
      </dsp:nvSpPr>
      <dsp:spPr>
        <a:xfrm>
          <a:off x="4227206" y="1210487"/>
          <a:ext cx="2010765" cy="16139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ROI </a:t>
          </a:r>
          <a:r>
            <a:rPr lang="ko-KR" altLang="en-US" sz="1400" kern="1200" dirty="0"/>
            <a:t>내의 </a:t>
          </a:r>
          <a:r>
            <a:rPr lang="en-US" altLang="ko-KR" sz="1400" kern="1200" dirty="0"/>
            <a:t>point cloud</a:t>
          </a:r>
          <a:r>
            <a:rPr lang="ko-KR" altLang="en-US" sz="1400" kern="1200" dirty="0"/>
            <a:t>를 </a:t>
          </a:r>
          <a:r>
            <a:rPr lang="en-US" altLang="ko-KR" sz="1400" kern="1200" dirty="0"/>
            <a:t>rotation </a:t>
          </a:r>
          <a:r>
            <a:rPr lang="ko-KR" altLang="en-US" sz="1400" kern="1200" dirty="0"/>
            <a:t>및 </a:t>
          </a:r>
          <a:r>
            <a:rPr lang="en-US" altLang="ko-KR" sz="1400" kern="1200" dirty="0"/>
            <a:t>translation </a:t>
          </a:r>
          <a:r>
            <a:rPr lang="ko-KR" altLang="en-US" sz="1400" kern="1200" dirty="0"/>
            <a:t>행렬을 이용해 </a:t>
          </a:r>
          <a:r>
            <a:rPr lang="en-US" altLang="ko-KR" sz="1400" kern="1200" dirty="0"/>
            <a:t>2D</a:t>
          </a:r>
          <a:r>
            <a:rPr lang="ko-KR" altLang="en-US" sz="1400" kern="1200" dirty="0"/>
            <a:t>로 변환</a:t>
          </a:r>
          <a:endParaRPr lang="en-US" sz="1400" kern="1200" dirty="0"/>
        </a:p>
      </dsp:txBody>
      <dsp:txXfrm>
        <a:off x="4305994" y="1289275"/>
        <a:ext cx="1853189" cy="1456406"/>
      </dsp:txXfrm>
    </dsp:sp>
    <dsp:sp modelId="{2133DEED-3643-4029-98D2-B3B7839EB03D}">
      <dsp:nvSpPr>
        <dsp:cNvPr id="0" name=""/>
        <dsp:cNvSpPr/>
      </dsp:nvSpPr>
      <dsp:spPr>
        <a:xfrm>
          <a:off x="6338510" y="1210487"/>
          <a:ext cx="2010765" cy="16139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Bounding box </a:t>
          </a:r>
          <a:r>
            <a:rPr lang="ko-KR" altLang="en-US" sz="1400" kern="1200" dirty="0"/>
            <a:t>내에 있는 경우만 특징점으로 규정한 뒤 </a:t>
          </a:r>
          <a:r>
            <a:rPr lang="en-US" altLang="ko-KR" sz="1400" kern="1200" dirty="0"/>
            <a:t>Calibration</a:t>
          </a:r>
          <a:endParaRPr lang="en-US" sz="1400" kern="1200" dirty="0"/>
        </a:p>
      </dsp:txBody>
      <dsp:txXfrm>
        <a:off x="6417298" y="1289275"/>
        <a:ext cx="1853189" cy="1456406"/>
      </dsp:txXfrm>
    </dsp:sp>
    <dsp:sp modelId="{DF307287-F243-4436-AFF6-A0D2F590E1F4}">
      <dsp:nvSpPr>
        <dsp:cNvPr id="0" name=""/>
        <dsp:cNvSpPr/>
      </dsp:nvSpPr>
      <dsp:spPr>
        <a:xfrm>
          <a:off x="8449814" y="1210487"/>
          <a:ext cx="2010765" cy="16139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Depth</a:t>
          </a:r>
          <a:r>
            <a:rPr lang="ko-KR" altLang="en-US" sz="1400" kern="1200" dirty="0"/>
            <a:t>에 따른 색 변화를 나타내어 픽셀에 표현</a:t>
          </a:r>
          <a:endParaRPr lang="en-US" sz="1400" kern="1200" dirty="0"/>
        </a:p>
      </dsp:txBody>
      <dsp:txXfrm>
        <a:off x="8528602" y="1289275"/>
        <a:ext cx="1853189" cy="1456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3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5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6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3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0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85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5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00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2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20.jpe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86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흰색 배경에 페인트 색상 폭발">
            <a:extLst>
              <a:ext uri="{FF2B5EF4-FFF2-40B4-BE49-F238E27FC236}">
                <a16:creationId xmlns:a16="http://schemas.microsoft.com/office/drawing/2014/main" id="{DA080F76-CE5E-2902-94CB-4C52FD007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49" b="2150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25" name="Group 88">
            <a:extLst>
              <a:ext uri="{FF2B5EF4-FFF2-40B4-BE49-F238E27FC236}">
                <a16:creationId xmlns:a16="http://schemas.microsoft.com/office/drawing/2014/main" id="{20C61190-C3C6-470C-AD7E-DE1774D3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BA79076-09E2-42F2-AB53-2AC97BBF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90">
              <a:extLst>
                <a:ext uri="{FF2B5EF4-FFF2-40B4-BE49-F238E27FC236}">
                  <a16:creationId xmlns:a16="http://schemas.microsoft.com/office/drawing/2014/main" id="{56EFE7B6-A678-4080-8095-C35AC6E62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F819F03-C610-41AD-8191-AA9D0505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92">
              <a:extLst>
                <a:ext uri="{FF2B5EF4-FFF2-40B4-BE49-F238E27FC236}">
                  <a16:creationId xmlns:a16="http://schemas.microsoft.com/office/drawing/2014/main" id="{1C3F4891-5EFC-4D18-A624-398BDF1CA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7416C3-B1E9-4255-96DF-4E177FC3E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7C17DC8-7DA5-4B05-966A-FB28DD872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1CE5E79-B59D-401A-BCC0-2D95B96A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3BD0973-E146-44AE-8BD5-665926060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0B00FB7-2DA7-477B-8D71-0F3C3442F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B9C836F-E0FA-4F43-8595-37B03CFFB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56D2723-3E4D-48B1-A6D2-1A24F3DA3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E33C010-3B40-4B74-AFED-9A12421E8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75A24DA-3AD1-4146-9C36-1FF666EDB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312543-C4C1-48AB-A32C-CEBC2597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3B4AB31-8C5A-4150-95D6-D57F6C25C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D04B4EB-7F4A-4631-8A31-10795C50E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F7E2406-347A-4008-A837-B169329A8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A29D85-8791-40DE-8AC1-55E01EF5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456E209-65A9-41F0-95CA-06832E2C6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48FBE92-306C-410A-A46C-78FA6475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DEEC058-0746-4C6F-B438-432F7C5B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5675A2-165F-45F4-B82A-CADDAC635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7B04075-3949-4CE8-BC5D-8CC7C69B4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2095348-F370-432D-AB24-DF01B3569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0338639-8676-4CBD-A1C3-38D647AC9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8CD5D49-5B76-4AC2-AC0F-021E858B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F0315B3-012B-4122-9034-0EA1ED049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7F3B018-21CC-4BB8-B439-99AEF58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0B51FB9-22BD-46DF-BE69-B2A00DA04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57A841-E751-A6C7-E787-F852674C8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8905"/>
            <a:ext cx="9144000" cy="2609758"/>
          </a:xfrm>
        </p:spPr>
        <p:txBody>
          <a:bodyPr>
            <a:normAutofit fontScale="90000"/>
          </a:bodyPr>
          <a:lstStyle/>
          <a:p>
            <a:r>
              <a:rPr lang="en-US" altLang="ko-KR" sz="5400" b="1" dirty="0">
                <a:solidFill>
                  <a:schemeClr val="bg1">
                    <a:lumMod val="95000"/>
                  </a:schemeClr>
                </a:solidFill>
              </a:rPr>
              <a:t>Lidar</a:t>
            </a:r>
            <a:r>
              <a:rPr lang="ko-KR" altLang="en-US" sz="5400" b="1" dirty="0">
                <a:solidFill>
                  <a:schemeClr val="bg1">
                    <a:lumMod val="95000"/>
                  </a:schemeClr>
                </a:solidFill>
              </a:rPr>
              <a:t>와 </a:t>
            </a:r>
            <a:r>
              <a:rPr lang="en-US" altLang="ko-KR" sz="5400" b="1" dirty="0">
                <a:solidFill>
                  <a:schemeClr val="bg1">
                    <a:lumMod val="95000"/>
                  </a:schemeClr>
                </a:solidFill>
              </a:rPr>
              <a:t>Camera</a:t>
            </a:r>
            <a:r>
              <a:rPr lang="ko-KR" altLang="en-US" sz="5400" b="1" dirty="0">
                <a:solidFill>
                  <a:schemeClr val="bg1">
                    <a:lumMod val="95000"/>
                  </a:schemeClr>
                </a:solidFill>
              </a:rPr>
              <a:t>의 </a:t>
            </a:r>
            <a:r>
              <a:rPr lang="en-US" altLang="ko-KR" sz="5400" b="1" dirty="0">
                <a:solidFill>
                  <a:schemeClr val="bg1">
                    <a:lumMod val="95000"/>
                  </a:schemeClr>
                </a:solidFill>
              </a:rPr>
              <a:t>Calibration</a:t>
            </a:r>
            <a:r>
              <a:rPr lang="ko-KR" altLang="en-US" sz="5400" b="1" dirty="0">
                <a:solidFill>
                  <a:schemeClr val="bg1">
                    <a:lumMod val="95000"/>
                  </a:schemeClr>
                </a:solidFill>
              </a:rPr>
              <a:t>을 통한 </a:t>
            </a:r>
            <a:r>
              <a:rPr lang="en-US" altLang="ko-KR" sz="5400" b="1" dirty="0">
                <a:solidFill>
                  <a:schemeClr val="bg1">
                    <a:lumMod val="95000"/>
                  </a:schemeClr>
                </a:solidFill>
              </a:rPr>
              <a:t>ASCC </a:t>
            </a:r>
            <a:r>
              <a:rPr lang="ko-KR" altLang="en-US" sz="5400" b="1" dirty="0">
                <a:solidFill>
                  <a:schemeClr val="bg1">
                    <a:lumMod val="95000"/>
                  </a:schemeClr>
                </a:solidFill>
              </a:rPr>
              <a:t>자율주행 시스템 구현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A416D2-4832-ECEC-877F-879B6B01E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786" y="3464372"/>
            <a:ext cx="9144000" cy="1495379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2020124041 </a:t>
            </a:r>
            <a:r>
              <a:rPr lang="ko-KR" altLang="en-US" sz="2200" dirty="0"/>
              <a:t>김태호</a:t>
            </a:r>
            <a:endParaRPr lang="en-US" altLang="ko-KR" sz="2200" dirty="0"/>
          </a:p>
          <a:p>
            <a:r>
              <a:rPr lang="en-US" altLang="ko-KR" sz="2200" dirty="0"/>
              <a:t>2019124188 </a:t>
            </a:r>
            <a:r>
              <a:rPr lang="ko-KR" altLang="en-US" sz="2200" dirty="0" err="1"/>
              <a:t>최원강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113803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각 단계별 세부 진행결과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•Lidar &amp; Camera Calibration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A18DA-D78F-08F0-7691-F75D8A76906C}"/>
              </a:ext>
            </a:extLst>
          </p:cNvPr>
          <p:cNvSpPr txBox="1"/>
          <p:nvPr/>
        </p:nvSpPr>
        <p:spPr>
          <a:xfrm>
            <a:off x="990976" y="5630826"/>
            <a:ext cx="3487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사진출처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: MATLAB example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&lt;</a:t>
            </a:r>
            <a:r>
              <a:rPr lang="en-US" altLang="ko-KR" sz="12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Forward Collision </a:t>
            </a:r>
          </a:p>
          <a:p>
            <a:r>
              <a:rPr lang="en-US" altLang="ko-KR" sz="1200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Warning Using Sensor Fusion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B6927D-61F5-7BB0-086F-B10789A8A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98"/>
          <a:stretch/>
        </p:blipFill>
        <p:spPr>
          <a:xfrm>
            <a:off x="876046" y="2200946"/>
            <a:ext cx="4147020" cy="3369224"/>
          </a:xfrm>
          <a:prstGeom prst="rect">
            <a:avLst/>
          </a:prstGeom>
        </p:spPr>
      </p:pic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8EC4239F-BC74-7CD1-9254-BD385C54C0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620317"/>
              </p:ext>
            </p:extLst>
          </p:nvPr>
        </p:nvGraphicFramePr>
        <p:xfrm>
          <a:off x="5636534" y="2406041"/>
          <a:ext cx="5870558" cy="4302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28EA8F3A-FCC8-7322-CC9D-34AC57C92ECA}"/>
              </a:ext>
            </a:extLst>
          </p:cNvPr>
          <p:cNvSpPr txBox="1"/>
          <p:nvPr/>
        </p:nvSpPr>
        <p:spPr>
          <a:xfrm>
            <a:off x="6840510" y="898542"/>
            <a:ext cx="48942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기존 예제 중에는 </a:t>
            </a:r>
            <a:r>
              <a:rPr lang="en-US" altLang="ko-KR" sz="1400" dirty="0"/>
              <a:t>radar</a:t>
            </a:r>
            <a:r>
              <a:rPr lang="ko-KR" altLang="en-US" sz="1400" dirty="0"/>
              <a:t>와 </a:t>
            </a:r>
            <a:r>
              <a:rPr lang="en-US" altLang="ko-KR" sz="1400" dirty="0"/>
              <a:t>camera</a:t>
            </a:r>
            <a:r>
              <a:rPr lang="ko-KR" altLang="en-US" sz="1400" dirty="0"/>
              <a:t>를 이용한 예제만 있어</a:t>
            </a:r>
            <a:endParaRPr lang="en-US" altLang="ko-KR" sz="1400" dirty="0"/>
          </a:p>
          <a:p>
            <a:r>
              <a:rPr lang="en-US" altLang="ko-KR" sz="1400" dirty="0"/>
              <a:t>Lidar &amp; camera calibration</a:t>
            </a:r>
            <a:r>
              <a:rPr lang="ko-KR" altLang="en-US" sz="1400" dirty="0"/>
              <a:t>을 이용한 자율주행 모드 설계에</a:t>
            </a:r>
            <a:endParaRPr lang="en-US" altLang="ko-KR" sz="1400" dirty="0"/>
          </a:p>
          <a:p>
            <a:r>
              <a:rPr lang="ko-KR" altLang="en-US" sz="1400" dirty="0"/>
              <a:t>대한 아이디어는 얻지 못했지만 옆 예제와 같이 </a:t>
            </a:r>
            <a:r>
              <a:rPr lang="en-US" altLang="ko-KR" sz="1400" dirty="0"/>
              <a:t>sensor fusion</a:t>
            </a:r>
            <a:r>
              <a:rPr lang="ko-KR" altLang="en-US" sz="1400" dirty="0"/>
              <a:t>을</a:t>
            </a:r>
            <a:endParaRPr lang="en-US" altLang="ko-KR" sz="1400" dirty="0"/>
          </a:p>
          <a:p>
            <a:r>
              <a:rPr lang="ko-KR" altLang="en-US" sz="1400" dirty="0"/>
              <a:t>이용해 충돌방지 등 여러 상황에 대처하는 시스템을 어떻게</a:t>
            </a:r>
            <a:endParaRPr lang="en-US" altLang="ko-KR" sz="1400" dirty="0"/>
          </a:p>
          <a:p>
            <a:r>
              <a:rPr lang="ko-KR" altLang="en-US" sz="1400" dirty="0"/>
              <a:t>설계할지 전체적인 흐름을 정립할 수 있었다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7310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각 단계별 세부 진행결과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00"/>
                </a:solidFill>
                <a:latin typeface="Microsoft GothicNeo"/>
              </a:rPr>
              <a:t>•YOLO</a:t>
            </a:r>
            <a:r>
              <a:rPr lang="ko-KR" altLang="en-US" dirty="0">
                <a:solidFill>
                  <a:srgbClr val="000000"/>
                </a:solidFill>
                <a:latin typeface="Microsoft GothicNeo"/>
              </a:rPr>
              <a:t>를 통한 </a:t>
            </a:r>
            <a:r>
              <a:rPr lang="en-US" altLang="ko-KR" dirty="0" err="1">
                <a:solidFill>
                  <a:srgbClr val="000000"/>
                </a:solidFill>
                <a:latin typeface="Microsoft GothicNeo"/>
              </a:rPr>
              <a:t>TargetCar</a:t>
            </a:r>
            <a:r>
              <a:rPr lang="en-US" altLang="ko-KR" dirty="0">
                <a:solidFill>
                  <a:srgbClr val="000000"/>
                </a:solidFill>
                <a:latin typeface="Microsoft GothicNeo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Microsoft GothicNeo"/>
              </a:rPr>
              <a:t>탐지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그림 3" descr="스크린샷, 직사각형이(가) 표시된 사진">
            <a:extLst>
              <a:ext uri="{FF2B5EF4-FFF2-40B4-BE49-F238E27FC236}">
                <a16:creationId xmlns:a16="http://schemas.microsoft.com/office/drawing/2014/main" id="{F7943F07-474C-0B4F-3439-6C4992284B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84" y="2261779"/>
            <a:ext cx="2765621" cy="3675203"/>
          </a:xfrm>
          <a:prstGeom prst="rect">
            <a:avLst/>
          </a:prstGeom>
        </p:spPr>
      </p:pic>
      <p:pic>
        <p:nvPicPr>
          <p:cNvPr id="6" name="그림 5" descr="텍스트, 차량, 육상 차량, 차량 번호판이(가) 표시된 사진&#10;&#10;자동 생성된 설명">
            <a:extLst>
              <a:ext uri="{FF2B5EF4-FFF2-40B4-BE49-F238E27FC236}">
                <a16:creationId xmlns:a16="http://schemas.microsoft.com/office/drawing/2014/main" id="{5CF574F3-3A37-49E2-53B1-2C9D94C7A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42" y="2266366"/>
            <a:ext cx="2765619" cy="3683316"/>
          </a:xfrm>
          <a:prstGeom prst="rect">
            <a:avLst/>
          </a:prstGeom>
        </p:spPr>
      </p:pic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47774AFA-C807-B0CB-F479-408B97459A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1394045"/>
              </p:ext>
            </p:extLst>
          </p:nvPr>
        </p:nvGraphicFramePr>
        <p:xfrm>
          <a:off x="6853717" y="1573739"/>
          <a:ext cx="4956276" cy="4311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4527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각 단계별 세부 진행결과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•YOLO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를 통한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TargetCar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탐지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애로사항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3" name="그림 2" descr="텍스트, 차량, 육상 차량, 차량 번호판이(가) 표시된 사진&#10;&#10;자동 생성된 설명">
            <a:extLst>
              <a:ext uri="{FF2B5EF4-FFF2-40B4-BE49-F238E27FC236}">
                <a16:creationId xmlns:a16="http://schemas.microsoft.com/office/drawing/2014/main" id="{42138D49-EA3C-540B-0741-6DB66E4C1C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5" y="2318976"/>
            <a:ext cx="5731510" cy="2713275"/>
          </a:xfrm>
          <a:prstGeom prst="rect">
            <a:avLst/>
          </a:prstGeom>
        </p:spPr>
      </p:pic>
      <p:graphicFrame>
        <p:nvGraphicFramePr>
          <p:cNvPr id="46" name="다이어그램 45">
            <a:extLst>
              <a:ext uri="{FF2B5EF4-FFF2-40B4-BE49-F238E27FC236}">
                <a16:creationId xmlns:a16="http://schemas.microsoft.com/office/drawing/2014/main" id="{A5A96F10-9E6C-9DF5-A024-6FFC71D08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283213"/>
              </p:ext>
            </p:extLst>
          </p:nvPr>
        </p:nvGraphicFramePr>
        <p:xfrm>
          <a:off x="6765617" y="900623"/>
          <a:ext cx="4600758" cy="5400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208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각 단계별 세부 진행결과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467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•MATLAB Lidar &amp; Camera Calibration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예제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E9E440-6EAE-5B71-7B2F-54280828E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80" y="2399076"/>
            <a:ext cx="3654654" cy="2740990"/>
          </a:xfrm>
          <a:prstGeom prst="rect">
            <a:avLst/>
          </a:prstGeom>
        </p:spPr>
      </p:pic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BFCBB50F-CB05-E232-CA86-51E3CDE21E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432355"/>
              </p:ext>
            </p:extLst>
          </p:nvPr>
        </p:nvGraphicFramePr>
        <p:xfrm>
          <a:off x="6508342" y="1631868"/>
          <a:ext cx="4956276" cy="4311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ECA18DA-D78F-08F0-7691-F75D8A76906C}"/>
              </a:ext>
            </a:extLst>
          </p:cNvPr>
          <p:cNvSpPr txBox="1"/>
          <p:nvPr/>
        </p:nvSpPr>
        <p:spPr>
          <a:xfrm>
            <a:off x="1201228" y="5222121"/>
            <a:ext cx="4320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사진출처 </a:t>
            </a:r>
            <a:r>
              <a:rPr lang="en-US" altLang="ko-KR" sz="1200" dirty="0"/>
              <a:t>: MATLAB example</a:t>
            </a:r>
            <a:r>
              <a:rPr lang="ko-KR" altLang="en-US" sz="1200" dirty="0"/>
              <a:t> </a:t>
            </a:r>
            <a:r>
              <a:rPr lang="en-US" altLang="ko-KR" sz="1200" dirty="0"/>
              <a:t>&lt;Lidar</a:t>
            </a:r>
            <a:r>
              <a:rPr lang="ko-KR" altLang="en-US" sz="1200" dirty="0"/>
              <a:t> </a:t>
            </a:r>
            <a:r>
              <a:rPr lang="en-US" altLang="ko-KR" sz="1200" dirty="0"/>
              <a:t>and</a:t>
            </a:r>
            <a:r>
              <a:rPr lang="ko-KR" altLang="en-US" sz="1200" dirty="0"/>
              <a:t> </a:t>
            </a:r>
            <a:r>
              <a:rPr lang="en-US" altLang="ko-KR" sz="1200" dirty="0"/>
              <a:t>Camera Calibration&gt;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A3A382-20E0-E9AC-31C2-36BDBB293FED}"/>
              </a:ext>
            </a:extLst>
          </p:cNvPr>
          <p:cNvSpPr txBox="1"/>
          <p:nvPr/>
        </p:nvSpPr>
        <p:spPr>
          <a:xfrm>
            <a:off x="7636044" y="4470359"/>
            <a:ext cx="3466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accent2"/>
                </a:solidFill>
              </a:rPr>
              <a:t>체커보드의</a:t>
            </a:r>
            <a:r>
              <a:rPr lang="ko-KR" altLang="en-US" sz="1200" dirty="0">
                <a:solidFill>
                  <a:schemeClr val="accent2"/>
                </a:solidFill>
              </a:rPr>
              <a:t> 형태로</a:t>
            </a:r>
            <a:r>
              <a:rPr lang="en-US" altLang="ko-KR" sz="1200" dirty="0">
                <a:solidFill>
                  <a:schemeClr val="accent2"/>
                </a:solidFill>
              </a:rPr>
              <a:t>, </a:t>
            </a:r>
            <a:r>
              <a:rPr lang="ko-KR" altLang="en-US" sz="1200" dirty="0">
                <a:solidFill>
                  <a:schemeClr val="accent2"/>
                </a:solidFill>
              </a:rPr>
              <a:t>특징점을 찾는 방식의 문제 발생</a:t>
            </a:r>
          </a:p>
        </p:txBody>
      </p:sp>
    </p:spTree>
    <p:extLst>
      <p:ext uri="{BB962C8B-B14F-4D97-AF65-F5344CB8AC3E}">
        <p14:creationId xmlns:p14="http://schemas.microsoft.com/office/powerpoint/2010/main" val="2942190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각 단계별 세부 진행결과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Github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Lidar &amp; Camera Calibration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예제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BFCBB50F-CB05-E232-CA86-51E3CDE21E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28692"/>
              </p:ext>
            </p:extLst>
          </p:nvPr>
        </p:nvGraphicFramePr>
        <p:xfrm>
          <a:off x="6508342" y="1631868"/>
          <a:ext cx="4956276" cy="4311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ECA18DA-D78F-08F0-7691-F75D8A76906C}"/>
              </a:ext>
            </a:extLst>
          </p:cNvPr>
          <p:cNvSpPr txBox="1"/>
          <p:nvPr/>
        </p:nvSpPr>
        <p:spPr>
          <a:xfrm>
            <a:off x="1201228" y="5222121"/>
            <a:ext cx="3942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사진출처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: </a:t>
            </a:r>
            <a:r>
              <a:rPr lang="en-US" altLang="ko-KR" sz="1200" dirty="0" err="1">
                <a:solidFill>
                  <a:srgbClr val="000000"/>
                </a:solidFill>
                <a:latin typeface="Microsoft GothicNeo"/>
              </a:rPr>
              <a:t>Github</a:t>
            </a:r>
            <a:r>
              <a:rPr lang="en-US" altLang="ko-KR" sz="1200" dirty="0">
                <a:solidFill>
                  <a:srgbClr val="000000"/>
                </a:solidFill>
                <a:latin typeface="Microsoft GothicNeo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&lt;Lidar3D_and_camera&gt; by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EPVelasco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CA4D6D-AFC8-70EE-98BC-51D91E1D6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83" y="2161476"/>
            <a:ext cx="5954374" cy="30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3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각 단계별 세부 진행결과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•ROI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를 통한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Lidar &amp; Camera Calibration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BFCBB50F-CB05-E232-CA86-51E3CDE21E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8305616"/>
              </p:ext>
            </p:extLst>
          </p:nvPr>
        </p:nvGraphicFramePr>
        <p:xfrm>
          <a:off x="999439" y="2113987"/>
          <a:ext cx="10465179" cy="403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2BE203-5822-FC74-AFBC-6872D9A5AF49}"/>
              </a:ext>
            </a:extLst>
          </p:cNvPr>
          <p:cNvSpPr txBox="1"/>
          <p:nvPr/>
        </p:nvSpPr>
        <p:spPr>
          <a:xfrm>
            <a:off x="906459" y="2593002"/>
            <a:ext cx="3094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</a:rPr>
              <a:t>기존의 </a:t>
            </a:r>
            <a:r>
              <a:rPr lang="en-US" altLang="ko-KR" sz="1600" dirty="0">
                <a:solidFill>
                  <a:schemeClr val="accent2"/>
                </a:solidFill>
              </a:rPr>
              <a:t>ROI</a:t>
            </a:r>
            <a:r>
              <a:rPr lang="ko-KR" altLang="en-US" sz="1600" dirty="0">
                <a:solidFill>
                  <a:schemeClr val="accent2"/>
                </a:solidFill>
              </a:rPr>
              <a:t> 예제와 어떻게 </a:t>
            </a:r>
            <a:r>
              <a:rPr lang="ko-KR" altLang="en-US" sz="1600" dirty="0" err="1">
                <a:solidFill>
                  <a:schemeClr val="accent2"/>
                </a:solidFill>
              </a:rPr>
              <a:t>다른가</a:t>
            </a:r>
            <a:r>
              <a:rPr lang="en-US" altLang="ko-KR" sz="1600" dirty="0">
                <a:solidFill>
                  <a:schemeClr val="accent2"/>
                </a:solidFill>
              </a:rPr>
              <a:t>?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7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각 단계별 세부 진행결과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•Lidar &amp; Camera Calibration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애로사항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6C2FB99E-CC78-4138-5D2C-D5B7E0D7D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177164"/>
              </p:ext>
            </p:extLst>
          </p:nvPr>
        </p:nvGraphicFramePr>
        <p:xfrm>
          <a:off x="1387660" y="2212619"/>
          <a:ext cx="3577769" cy="3893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 descr="텍스트, 스크린샷, 라인, 직사각형이(가) 표시된 사진&#10;&#10;자동 생성된 설명">
            <a:extLst>
              <a:ext uri="{FF2B5EF4-FFF2-40B4-BE49-F238E27FC236}">
                <a16:creationId xmlns:a16="http://schemas.microsoft.com/office/drawing/2014/main" id="{DCED1E20-E907-F9F8-062E-3D79C0EF35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52" y="1715133"/>
            <a:ext cx="5053260" cy="3780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32186-2910-00B8-B51B-9F543A488691}"/>
              </a:ext>
            </a:extLst>
          </p:cNvPr>
          <p:cNvSpPr txBox="1"/>
          <p:nvPr/>
        </p:nvSpPr>
        <p:spPr>
          <a:xfrm>
            <a:off x="6322098" y="5612670"/>
            <a:ext cx="5043368" cy="735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700" kern="100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카메라와 라이다가 </a:t>
            </a:r>
            <a:r>
              <a:rPr lang="en-US" altLang="ko-KR" sz="1700" kern="100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y</a:t>
            </a:r>
            <a:r>
              <a:rPr lang="ko-KR" altLang="ko-KR" sz="1700" kern="100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축</a:t>
            </a:r>
            <a:r>
              <a:rPr lang="en-US" altLang="ko-KR" sz="1700" kern="100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 0</a:t>
            </a:r>
            <a:r>
              <a:rPr lang="ko-KR" altLang="ko-KR" sz="1700" kern="100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에 서로 위치하게 </a:t>
            </a:r>
            <a:endParaRPr lang="en-US" altLang="ko-KR" sz="1700" kern="100" dirty="0">
              <a:effectLst/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700" kern="100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두어 파라미터를 변경해가며 </a:t>
            </a:r>
            <a:r>
              <a:rPr lang="ko-KR" altLang="en-US" sz="1700" kern="100" dirty="0">
                <a:effectLst/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수정하여 추출한 모습</a:t>
            </a:r>
            <a:endParaRPr lang="en-US" altLang="ko-KR" sz="1700" kern="100" dirty="0">
              <a:effectLst/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605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각 단계별 세부 진행결과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448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•Lidar &amp; Camera Calibration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52117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&lt;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52117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애로사항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D52117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2&gt;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52117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6C2FB99E-CC78-4138-5D2C-D5B7E0D7D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571837"/>
              </p:ext>
            </p:extLst>
          </p:nvPr>
        </p:nvGraphicFramePr>
        <p:xfrm>
          <a:off x="973130" y="2289115"/>
          <a:ext cx="3921977" cy="3893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 descr="텍스트, 차량, 육상 차량, 야외이(가) 표시된 사진&#10;&#10;자동 생성된 설명">
            <a:extLst>
              <a:ext uri="{FF2B5EF4-FFF2-40B4-BE49-F238E27FC236}">
                <a16:creationId xmlns:a16="http://schemas.microsoft.com/office/drawing/2014/main" id="{51571B4D-D432-4CB6-3C07-47584613BE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18" y="1671573"/>
            <a:ext cx="3583224" cy="2619003"/>
          </a:xfrm>
          <a:prstGeom prst="rect">
            <a:avLst/>
          </a:prstGeom>
        </p:spPr>
      </p:pic>
      <p:pic>
        <p:nvPicPr>
          <p:cNvPr id="6" name="그림 5" descr="차량, 육상 차량, 야외, 텍스트이(가) 표시된 사진&#10;&#10;자동 생성된 설명">
            <a:extLst>
              <a:ext uri="{FF2B5EF4-FFF2-40B4-BE49-F238E27FC236}">
                <a16:creationId xmlns:a16="http://schemas.microsoft.com/office/drawing/2014/main" id="{C5EB6A65-19D4-4613-9962-E07624505A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70" y="1616082"/>
            <a:ext cx="3583224" cy="2623045"/>
          </a:xfrm>
          <a:prstGeom prst="rect">
            <a:avLst/>
          </a:prstGeom>
        </p:spPr>
      </p:pic>
      <p:pic>
        <p:nvPicPr>
          <p:cNvPr id="7" name="그림 6" descr="야외, 차량, 육상 차량, 하늘이(가) 표시된 사진&#10;&#10;자동 생성된 설명">
            <a:extLst>
              <a:ext uri="{FF2B5EF4-FFF2-40B4-BE49-F238E27FC236}">
                <a16:creationId xmlns:a16="http://schemas.microsoft.com/office/drawing/2014/main" id="{432A03D7-2F61-4CE6-D1BF-99D3CFC2E8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17" y="3844842"/>
            <a:ext cx="3583224" cy="2538048"/>
          </a:xfrm>
          <a:prstGeom prst="rect">
            <a:avLst/>
          </a:prstGeom>
        </p:spPr>
      </p:pic>
      <p:pic>
        <p:nvPicPr>
          <p:cNvPr id="9" name="그림 8" descr="야외, 텍스트, 나무, 하늘이(가) 표시된 사진&#10;&#10;자동 생성된 설명">
            <a:extLst>
              <a:ext uri="{FF2B5EF4-FFF2-40B4-BE49-F238E27FC236}">
                <a16:creationId xmlns:a16="http://schemas.microsoft.com/office/drawing/2014/main" id="{F1424342-E32B-8C81-61D1-6645316BC5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769" y="3841088"/>
            <a:ext cx="3583224" cy="2538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F2A96E-FCA2-C5C3-7A41-1912ECC7A2D3}"/>
              </a:ext>
            </a:extLst>
          </p:cNvPr>
          <p:cNvSpPr txBox="1"/>
          <p:nvPr/>
        </p:nvSpPr>
        <p:spPr>
          <a:xfrm>
            <a:off x="10442233" y="6131371"/>
            <a:ext cx="1016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0m   3m</a:t>
            </a:r>
          </a:p>
          <a:p>
            <a:r>
              <a:rPr lang="en-US" altLang="ko-KR" sz="1600" dirty="0"/>
              <a:t>10m 15m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827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각 단계별 세부 진행결과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377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</a:t>
            </a:r>
            <a:r>
              <a:rPr lang="ko-KR" altLang="en-US" dirty="0" err="1">
                <a:solidFill>
                  <a:srgbClr val="000000"/>
                </a:solidFill>
                <a:latin typeface="Microsoft GothicNeo"/>
              </a:rPr>
              <a:t>특징점</a:t>
            </a:r>
            <a:r>
              <a:rPr lang="ko-KR" altLang="en-US" dirty="0">
                <a:solidFill>
                  <a:srgbClr val="000000"/>
                </a:solidFill>
                <a:latin typeface="Microsoft GothicNeo"/>
              </a:rPr>
              <a:t> 간주 </a:t>
            </a:r>
            <a:r>
              <a:rPr lang="en-US" altLang="ko-KR" dirty="0">
                <a:solidFill>
                  <a:srgbClr val="000000"/>
                </a:solidFill>
                <a:latin typeface="Microsoft GothicNeo"/>
              </a:rPr>
              <a:t>Clustering</a:t>
            </a:r>
            <a:r>
              <a:rPr lang="ko-KR" altLang="en-US" dirty="0">
                <a:solidFill>
                  <a:srgbClr val="000000"/>
                </a:solidFill>
                <a:latin typeface="Microsoft GothicNeo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Microsoft GothicNeo"/>
              </a:rPr>
              <a:t>Algorithm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D52117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aphicFrame>
        <p:nvGraphicFramePr>
          <p:cNvPr id="48" name="내용 개체 틀 2">
            <a:extLst>
              <a:ext uri="{FF2B5EF4-FFF2-40B4-BE49-F238E27FC236}">
                <a16:creationId xmlns:a16="http://schemas.microsoft.com/office/drawing/2014/main" id="{9E169C66-3EE8-B13A-6300-6670BB3C30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280991"/>
              </p:ext>
            </p:extLst>
          </p:nvPr>
        </p:nvGraphicFramePr>
        <p:xfrm>
          <a:off x="6195370" y="1624622"/>
          <a:ext cx="4956276" cy="4311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A821A0D-466D-D2F7-A2A4-050EF3A63EDB}"/>
              </a:ext>
            </a:extLst>
          </p:cNvPr>
          <p:cNvSpPr/>
          <p:nvPr/>
        </p:nvSpPr>
        <p:spPr>
          <a:xfrm>
            <a:off x="9851770" y="4180727"/>
            <a:ext cx="326676" cy="3500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288408-7421-122A-E3FA-C71E01681893}"/>
              </a:ext>
            </a:extLst>
          </p:cNvPr>
          <p:cNvSpPr txBox="1"/>
          <p:nvPr/>
        </p:nvSpPr>
        <p:spPr>
          <a:xfrm>
            <a:off x="10254393" y="3797863"/>
            <a:ext cx="1846980" cy="1277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Depth</a:t>
            </a:r>
          </a:p>
          <a:p>
            <a:r>
              <a:rPr lang="en-US" altLang="ko-KR" sz="1100" dirty="0"/>
              <a:t>4m </a:t>
            </a:r>
            <a:r>
              <a:rPr lang="ko-KR" altLang="en-US" sz="1100" dirty="0"/>
              <a:t>미만 </a:t>
            </a:r>
            <a:r>
              <a:rPr lang="en-US" altLang="ko-KR" sz="1100" dirty="0"/>
              <a:t>=&gt; stop</a:t>
            </a:r>
          </a:p>
          <a:p>
            <a:r>
              <a:rPr lang="en-US" altLang="ko-KR" sz="1100" dirty="0"/>
              <a:t>4m</a:t>
            </a:r>
            <a:r>
              <a:rPr lang="ko-KR" altLang="en-US" sz="1100" dirty="0"/>
              <a:t> 이상 </a:t>
            </a:r>
            <a:r>
              <a:rPr lang="en-US" altLang="ko-KR" sz="1100" dirty="0"/>
              <a:t>=&gt; forward</a:t>
            </a:r>
          </a:p>
          <a:p>
            <a:endParaRPr lang="en-US" altLang="ko-KR" sz="1100" dirty="0"/>
          </a:p>
          <a:p>
            <a:r>
              <a:rPr lang="ko-KR" altLang="en-US" sz="1100" dirty="0"/>
              <a:t>픽셀 값이 픽셀 내의 좌우 </a:t>
            </a:r>
            <a:endParaRPr lang="en-US" altLang="ko-KR" sz="1100" dirty="0"/>
          </a:p>
          <a:p>
            <a:r>
              <a:rPr lang="en-US" altLang="ko-KR" sz="1100" dirty="0"/>
              <a:t>80% threshold</a:t>
            </a:r>
            <a:r>
              <a:rPr lang="ko-KR" altLang="en-US" sz="1100" dirty="0"/>
              <a:t>를 넘길 경우</a:t>
            </a:r>
            <a:endParaRPr lang="en-US" altLang="ko-KR" sz="1100" dirty="0"/>
          </a:p>
          <a:p>
            <a:r>
              <a:rPr lang="ko-KR" altLang="en-US" sz="1100" dirty="0"/>
              <a:t>좌</a:t>
            </a:r>
            <a:r>
              <a:rPr lang="en-US" altLang="ko-KR" sz="1100" dirty="0"/>
              <a:t>,</a:t>
            </a:r>
            <a:r>
              <a:rPr lang="ko-KR" altLang="en-US" sz="1100" dirty="0"/>
              <a:t>우회전으로 차선변경</a:t>
            </a:r>
          </a:p>
        </p:txBody>
      </p:sp>
      <p:pic>
        <p:nvPicPr>
          <p:cNvPr id="3" name="KakaoTalk_20231219_151022904">
            <a:hlinkClick r:id="" action="ppaction://media"/>
            <a:extLst>
              <a:ext uri="{FF2B5EF4-FFF2-40B4-BE49-F238E27FC236}">
                <a16:creationId xmlns:a16="http://schemas.microsoft.com/office/drawing/2014/main" id="{6F05ED3A-F427-4ED5-CCDD-D8C83688C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7028" y="2399292"/>
            <a:ext cx="5602821" cy="31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각 단계별 세부 진행결과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•Simulation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환경 구축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64BD0-E2CF-4EF2-6DB7-15A8E8547550}"/>
              </a:ext>
            </a:extLst>
          </p:cNvPr>
          <p:cNvSpPr txBox="1"/>
          <p:nvPr/>
        </p:nvSpPr>
        <p:spPr>
          <a:xfrm>
            <a:off x="868073" y="2309741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Why Simulation?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31E45B-A234-B24A-30C1-295651265EEF}"/>
              </a:ext>
            </a:extLst>
          </p:cNvPr>
          <p:cNvSpPr txBox="1"/>
          <p:nvPr/>
        </p:nvSpPr>
        <p:spPr>
          <a:xfrm>
            <a:off x="957283" y="2868526"/>
            <a:ext cx="11019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설정한 각 상황마다 실험조건을 미세하게 제어하고 여러 가지 시나리오를 빠르게 시도 및 수정하며 더 빠르게 향상된</a:t>
            </a:r>
            <a:endParaRPr lang="en-US" altLang="ko-KR" dirty="0"/>
          </a:p>
          <a:p>
            <a:r>
              <a:rPr lang="en-US" altLang="ko-KR" dirty="0"/>
              <a:t>ASCC </a:t>
            </a:r>
            <a:r>
              <a:rPr lang="ko-KR" altLang="en-US" dirty="0"/>
              <a:t>자율주행 모드를 구현하기 위함 </a:t>
            </a: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59E1157A-173B-C85C-4FF3-B7F380E97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192866"/>
              </p:ext>
            </p:extLst>
          </p:nvPr>
        </p:nvGraphicFramePr>
        <p:xfrm>
          <a:off x="990099" y="3747310"/>
          <a:ext cx="4384562" cy="2147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52FDF54D-AC03-7CEA-E432-6DDDB4739ACC}"/>
              </a:ext>
            </a:extLst>
          </p:cNvPr>
          <p:cNvSpPr/>
          <p:nvPr/>
        </p:nvSpPr>
        <p:spPr>
          <a:xfrm>
            <a:off x="5818966" y="3644579"/>
            <a:ext cx="1996749" cy="194389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4AF261-692B-1C37-C5D9-70A36F275B04}"/>
              </a:ext>
            </a:extLst>
          </p:cNvPr>
          <p:cNvSpPr txBox="1"/>
          <p:nvPr/>
        </p:nvSpPr>
        <p:spPr>
          <a:xfrm>
            <a:off x="6218197" y="4396048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Simulation</a:t>
            </a:r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4F15A52-47F9-D770-A8FD-B8F9D5B5102D}"/>
              </a:ext>
            </a:extLst>
          </p:cNvPr>
          <p:cNvSpPr/>
          <p:nvPr/>
        </p:nvSpPr>
        <p:spPr>
          <a:xfrm>
            <a:off x="9015763" y="3610403"/>
            <a:ext cx="1996749" cy="194389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FFEF5B-6C75-33B9-31EC-1CA02F7343E2}"/>
              </a:ext>
            </a:extLst>
          </p:cNvPr>
          <p:cNvSpPr txBox="1"/>
          <p:nvPr/>
        </p:nvSpPr>
        <p:spPr>
          <a:xfrm>
            <a:off x="9016107" y="4371899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트랙으로 확인</a:t>
            </a:r>
            <a:endParaRPr lang="en-US" altLang="ko-KR" dirty="0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7681D0B-43FA-6FC1-8869-BD523C0AF4DE}"/>
              </a:ext>
            </a:extLst>
          </p:cNvPr>
          <p:cNvSpPr/>
          <p:nvPr/>
        </p:nvSpPr>
        <p:spPr>
          <a:xfrm>
            <a:off x="8163996" y="4365116"/>
            <a:ext cx="614246" cy="457783"/>
          </a:xfrm>
          <a:prstGeom prst="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BB5EDB3-55F7-5E1D-5B37-C9CF18112B91}"/>
              </a:ext>
            </a:extLst>
          </p:cNvPr>
          <p:cNvCxnSpPr/>
          <p:nvPr/>
        </p:nvCxnSpPr>
        <p:spPr>
          <a:xfrm flipV="1">
            <a:off x="8377813" y="4987591"/>
            <a:ext cx="0" cy="83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5BA50CB-A0F6-37D2-4F7D-337EA07122F9}"/>
              </a:ext>
            </a:extLst>
          </p:cNvPr>
          <p:cNvSpPr txBox="1"/>
          <p:nvPr/>
        </p:nvSpPr>
        <p:spPr>
          <a:xfrm>
            <a:off x="7703008" y="5905921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제어 </a:t>
            </a:r>
            <a:r>
              <a:rPr lang="ko-KR" altLang="en-US" sz="1400"/>
              <a:t>시스템 설계</a:t>
            </a:r>
          </a:p>
        </p:txBody>
      </p:sp>
    </p:spTree>
    <p:extLst>
      <p:ext uri="{BB962C8B-B14F-4D97-AF65-F5344CB8AC3E}">
        <p14:creationId xmlns:p14="http://schemas.microsoft.com/office/powerpoint/2010/main" val="221430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375A15C-8B4F-7CEE-F4CC-4E6B1FA9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목차</a:t>
            </a:r>
          </a:p>
        </p:txBody>
      </p:sp>
      <p:graphicFrame>
        <p:nvGraphicFramePr>
          <p:cNvPr id="47" name="내용 개체 틀 2">
            <a:extLst>
              <a:ext uri="{FF2B5EF4-FFF2-40B4-BE49-F238E27FC236}">
                <a16:creationId xmlns:a16="http://schemas.microsoft.com/office/drawing/2014/main" id="{95358E31-BE28-A9E2-031E-15741E1E9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520790"/>
              </p:ext>
            </p:extLst>
          </p:nvPr>
        </p:nvGraphicFramePr>
        <p:xfrm>
          <a:off x="5388459" y="728906"/>
          <a:ext cx="5813687" cy="5545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384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각 단계별 세부 진행결과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•Simulation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환경 구축</a:t>
            </a:r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073C708E-6ACE-9111-3FC3-7A9CF8F772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133993"/>
              </p:ext>
            </p:extLst>
          </p:nvPr>
        </p:nvGraphicFramePr>
        <p:xfrm>
          <a:off x="6508342" y="1631868"/>
          <a:ext cx="4956276" cy="4311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껴들기">
            <a:hlinkClick r:id="" action="ppaction://media"/>
            <a:extLst>
              <a:ext uri="{FF2B5EF4-FFF2-40B4-BE49-F238E27FC236}">
                <a16:creationId xmlns:a16="http://schemas.microsoft.com/office/drawing/2014/main" id="{40150E48-EE9C-4BD0-2256-A28D089FB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3661" y="2185666"/>
            <a:ext cx="4631255" cy="39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각 단계별 세부 진행결과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•MATLAB Driving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Scenario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예제</a:t>
            </a:r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BFCBB50F-CB05-E232-CA86-51E3CDE21E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454328"/>
              </p:ext>
            </p:extLst>
          </p:nvPr>
        </p:nvGraphicFramePr>
        <p:xfrm>
          <a:off x="6508342" y="1631868"/>
          <a:ext cx="4956276" cy="4311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ECA18DA-D78F-08F0-7691-F75D8A76906C}"/>
              </a:ext>
            </a:extLst>
          </p:cNvPr>
          <p:cNvSpPr txBox="1"/>
          <p:nvPr/>
        </p:nvSpPr>
        <p:spPr>
          <a:xfrm>
            <a:off x="1093193" y="6181500"/>
            <a:ext cx="4698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Microsoft GothicNeo"/>
              </a:rPr>
              <a:t>영상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출처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: MATLAB example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&lt;</a:t>
            </a:r>
            <a:r>
              <a:rPr lang="en-US" altLang="ko-KR" sz="1200" dirty="0">
                <a:solidFill>
                  <a:srgbClr val="000000"/>
                </a:solidFill>
                <a:latin typeface="Microsoft GothicNeo"/>
              </a:rPr>
              <a:t>Driving Scenario Programmatically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&gt;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autodriving">
            <a:hlinkClick r:id="" action="ppaction://media"/>
            <a:extLst>
              <a:ext uri="{FF2B5EF4-FFF2-40B4-BE49-F238E27FC236}">
                <a16:creationId xmlns:a16="http://schemas.microsoft.com/office/drawing/2014/main" id="{ED76A937-186C-CF91-F776-86C7AEA2C7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1714" y="2256018"/>
            <a:ext cx="5894002" cy="30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1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각 단계별 세부 진행결과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648575" y="1777929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•MATLAB Driving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Scenario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BFCBB50F-CB05-E232-CA86-51E3CDE21E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891967"/>
              </p:ext>
            </p:extLst>
          </p:nvPr>
        </p:nvGraphicFramePr>
        <p:xfrm>
          <a:off x="6508342" y="1631868"/>
          <a:ext cx="4956276" cy="4311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Lane Change Assist">
            <a:hlinkClick r:id="" action="ppaction://media"/>
            <a:extLst>
              <a:ext uri="{FF2B5EF4-FFF2-40B4-BE49-F238E27FC236}">
                <a16:creationId xmlns:a16="http://schemas.microsoft.com/office/drawing/2014/main" id="{B47637A5-2060-DD41-434A-6A10321239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7217" y="2204788"/>
            <a:ext cx="5680047" cy="348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3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7547566" cy="1114380"/>
          </a:xfrm>
        </p:spPr>
        <p:txBody>
          <a:bodyPr anchor="t"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종합설계</a:t>
            </a:r>
            <a:r>
              <a:rPr lang="en-US" altLang="ko-KR">
                <a:solidFill>
                  <a:schemeClr val="tx2"/>
                </a:solidFill>
              </a:rPr>
              <a:t>Ⅱ</a:t>
            </a:r>
            <a:r>
              <a:rPr lang="ko-KR" altLang="en-US">
                <a:solidFill>
                  <a:schemeClr val="tx2"/>
                </a:solidFill>
              </a:rPr>
              <a:t> 진행계획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8277B-8E81-E51A-3E74-9F6C439BF5AC}"/>
              </a:ext>
            </a:extLst>
          </p:cNvPr>
          <p:cNvSpPr txBox="1"/>
          <p:nvPr/>
        </p:nvSpPr>
        <p:spPr>
          <a:xfrm>
            <a:off x="557375" y="2015002"/>
            <a:ext cx="657103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세부적인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simulation </a:t>
            </a:r>
            <a:r>
              <a:rPr lang="ko-KR" altLang="en-US" dirty="0">
                <a:solidFill>
                  <a:srgbClr val="000000"/>
                </a:solidFill>
                <a:latin typeface="Microsoft GothicNeo"/>
              </a:rPr>
              <a:t>상황 설정</a:t>
            </a:r>
            <a:endParaRPr lang="en-US" altLang="ko-KR" dirty="0">
              <a:solidFill>
                <a:srgbClr val="000000"/>
              </a:solidFill>
              <a:latin typeface="Microsoft GothicNe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-&gt;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현재 </a:t>
            </a:r>
            <a:r>
              <a:rPr lang="en-US" altLang="ko-KR" sz="1600" dirty="0" err="1">
                <a:solidFill>
                  <a:srgbClr val="000000"/>
                </a:solidFill>
                <a:latin typeface="Microsoft GothicNeo"/>
              </a:rPr>
              <a:t>TargetCar</a:t>
            </a:r>
            <a:r>
              <a:rPr lang="en-US" altLang="ko-KR" sz="1600" dirty="0">
                <a:solidFill>
                  <a:srgbClr val="000000"/>
                </a:solidFill>
                <a:latin typeface="Microsoft GothicNeo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Microsoft GothicNeo"/>
              </a:rPr>
              <a:t>만을 </a:t>
            </a:r>
            <a:r>
              <a:rPr lang="en-US" altLang="ko-KR" sz="1600" dirty="0">
                <a:solidFill>
                  <a:srgbClr val="000000"/>
                </a:solidFill>
                <a:latin typeface="Microsoft GothicNeo"/>
              </a:rPr>
              <a:t>detection </a:t>
            </a:r>
            <a:r>
              <a:rPr lang="ko-KR" altLang="en-US" sz="1600" dirty="0">
                <a:solidFill>
                  <a:srgbClr val="000000"/>
                </a:solidFill>
                <a:latin typeface="Microsoft GothicNeo"/>
              </a:rPr>
              <a:t>하는 상황</a:t>
            </a:r>
            <a:endParaRPr lang="en-US" altLang="ko-KR" sz="1600" dirty="0">
              <a:solidFill>
                <a:srgbClr val="000000"/>
              </a:solidFill>
              <a:latin typeface="Microsoft GothicNe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    -&gt;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신호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표지판 및 다른 객체까지 탐지하도록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000000"/>
                </a:solidFill>
                <a:latin typeface="Microsoft GothicNeo"/>
              </a:rPr>
              <a:t>    -&gt; </a:t>
            </a:r>
            <a:r>
              <a:rPr lang="ko-KR" altLang="en-US" sz="1600" dirty="0">
                <a:solidFill>
                  <a:srgbClr val="000000"/>
                </a:solidFill>
                <a:latin typeface="Microsoft GothicNeo"/>
              </a:rPr>
              <a:t>시뮬레이션 환경 구축</a:t>
            </a:r>
            <a:endParaRPr lang="en-US" altLang="ko-KR" sz="1600" dirty="0">
              <a:solidFill>
                <a:srgbClr val="000000"/>
              </a:solidFill>
              <a:latin typeface="Microsoft GothicNe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제어시스템 설계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   -&gt;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물리학적으로 동작가능한지 판정하는 시스템 설계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pPr>
              <a:defRPr/>
            </a:pPr>
            <a:r>
              <a:rPr lang="en-US" altLang="ko-KR" sz="1600" dirty="0">
                <a:solidFill>
                  <a:srgbClr val="000000"/>
                </a:solidFill>
                <a:latin typeface="Microsoft GothicNeo"/>
              </a:rPr>
              <a:t>	1. WHEEL ANGLE</a:t>
            </a:r>
          </a:p>
          <a:p>
            <a:pPr>
              <a:defRPr/>
            </a:pPr>
            <a:r>
              <a:rPr lang="en-US" altLang="ko-KR" sz="1600" dirty="0">
                <a:solidFill>
                  <a:srgbClr val="000000"/>
                </a:solidFill>
                <a:latin typeface="Microsoft GothicNeo"/>
              </a:rPr>
              <a:t>	2. SMOOTHING TRAJECTORY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pPr>
              <a:defRPr/>
            </a:pPr>
            <a:r>
              <a:rPr lang="en-US" altLang="ko-KR" sz="1600" dirty="0">
                <a:solidFill>
                  <a:srgbClr val="000000"/>
                </a:solidFill>
                <a:latin typeface="Microsoft GothicNeo"/>
              </a:rPr>
              <a:t>    -&gt; </a:t>
            </a:r>
            <a:r>
              <a:rPr lang="ko-KR" altLang="en-US" sz="1600" dirty="0">
                <a:solidFill>
                  <a:srgbClr val="000000"/>
                </a:solidFill>
                <a:latin typeface="Microsoft GothicNeo"/>
              </a:rPr>
              <a:t>완성된 시뮬레이션 결과를 입력 받아 안정적으로 동작하는 시스템 설계</a:t>
            </a:r>
            <a:endParaRPr lang="en-US" altLang="ko-KR" sz="1600" dirty="0">
              <a:solidFill>
                <a:srgbClr val="000000"/>
              </a:solidFill>
              <a:latin typeface="Microsoft GothicNeo"/>
            </a:endParaRPr>
          </a:p>
          <a:p>
            <a:pPr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pPr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pPr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•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+mn-ea"/>
                <a:cs typeface="+mn-cs"/>
              </a:rPr>
              <a:t>실제 트랙 및 </a:t>
            </a:r>
            <a:r>
              <a:rPr lang="en-US" altLang="ko-KR" dirty="0">
                <a:solidFill>
                  <a:srgbClr val="000000"/>
                </a:solidFill>
                <a:latin typeface="Microsoft GothicNeo"/>
              </a:rPr>
              <a:t>RC</a:t>
            </a:r>
            <a:r>
              <a:rPr lang="ko-KR" altLang="en-US" dirty="0">
                <a:solidFill>
                  <a:srgbClr val="000000"/>
                </a:solidFill>
                <a:latin typeface="Microsoft GothicNeo"/>
              </a:rPr>
              <a:t>카를 이용하여 시스템 구현 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E9B01F-E6CB-69DC-1337-2AD8F1C6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321" y="258318"/>
            <a:ext cx="6033363" cy="30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24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3" name="Rectangle 107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77" name="Right Triangle 107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Connector 109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Straight Connector 109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Straight Connector 109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Connector 110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Connector 110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2248DE-B9B4-5C4A-9BC8-1CF270929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3100" dirty="0">
                <a:solidFill>
                  <a:schemeClr val="tx2"/>
                </a:solidFill>
              </a:rPr>
              <a:t>종합설계 최종목표</a:t>
            </a:r>
            <a:br>
              <a:rPr lang="en-US" altLang="ko-KR" sz="3100" dirty="0">
                <a:solidFill>
                  <a:schemeClr val="tx2"/>
                </a:solidFill>
              </a:rPr>
            </a:br>
            <a:br>
              <a:rPr lang="en-US" altLang="ko-KR" sz="3100" dirty="0">
                <a:solidFill>
                  <a:schemeClr val="tx2"/>
                </a:solidFill>
              </a:rPr>
            </a:br>
            <a:r>
              <a:rPr lang="en-US" altLang="ko-KR" sz="3100" b="1" dirty="0">
                <a:solidFill>
                  <a:schemeClr val="tx2"/>
                </a:solidFill>
              </a:rPr>
              <a:t>Lidar</a:t>
            </a:r>
            <a:r>
              <a:rPr lang="ko-KR" altLang="en-US" sz="3100" b="1" dirty="0">
                <a:solidFill>
                  <a:schemeClr val="tx2"/>
                </a:solidFill>
              </a:rPr>
              <a:t>와 </a:t>
            </a:r>
            <a:r>
              <a:rPr lang="en-US" altLang="ko-KR" sz="3100" b="1" dirty="0">
                <a:solidFill>
                  <a:schemeClr val="tx2"/>
                </a:solidFill>
              </a:rPr>
              <a:t>Camera</a:t>
            </a:r>
            <a:r>
              <a:rPr lang="ko-KR" altLang="en-US" sz="3100" b="1" dirty="0">
                <a:solidFill>
                  <a:schemeClr val="tx2"/>
                </a:solidFill>
              </a:rPr>
              <a:t>의 </a:t>
            </a:r>
            <a:r>
              <a:rPr lang="en-US" altLang="ko-KR" sz="3100" b="1" dirty="0">
                <a:solidFill>
                  <a:schemeClr val="tx2"/>
                </a:solidFill>
              </a:rPr>
              <a:t>Calibration</a:t>
            </a:r>
            <a:r>
              <a:rPr lang="ko-KR" altLang="en-US" sz="3100" b="1" dirty="0">
                <a:solidFill>
                  <a:schemeClr val="tx2"/>
                </a:solidFill>
              </a:rPr>
              <a:t>을 통한 </a:t>
            </a:r>
            <a:r>
              <a:rPr lang="en-US" altLang="ko-KR" sz="3100" b="1" dirty="0">
                <a:solidFill>
                  <a:schemeClr val="tx2"/>
                </a:solidFill>
              </a:rPr>
              <a:t>ASCC </a:t>
            </a:r>
            <a:r>
              <a:rPr lang="ko-KR" altLang="en-US" sz="3100" b="1" dirty="0">
                <a:solidFill>
                  <a:schemeClr val="tx2"/>
                </a:solidFill>
              </a:rPr>
              <a:t>자율주행 시스템 구현</a:t>
            </a:r>
          </a:p>
        </p:txBody>
      </p:sp>
      <p:pic>
        <p:nvPicPr>
          <p:cNvPr id="1026" name="Picture 2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AF74EEC8-CBC0-BD83-F70E-FA0860621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6" r="29750"/>
          <a:stretch/>
        </p:blipFill>
        <p:spPr bwMode="auto"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7422B-91CB-F328-C9E4-38DF87675B8F}"/>
              </a:ext>
            </a:extLst>
          </p:cNvPr>
          <p:cNvSpPr txBox="1"/>
          <p:nvPr/>
        </p:nvSpPr>
        <p:spPr>
          <a:xfrm>
            <a:off x="9166979" y="6580981"/>
            <a:ext cx="3349690" cy="2346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28600" indent="-228600" latinLnBrk="0">
              <a:lnSpc>
                <a:spcPct val="110000"/>
              </a:lnSpc>
              <a:spcAft>
                <a:spcPts val="600"/>
              </a:spcAft>
              <a:buClr>
                <a:schemeClr val="bg1"/>
              </a:buClr>
              <a:buSzPct val="75000"/>
              <a:buFont typeface="+mj-lt"/>
              <a:buAutoNum type="arabicPeriod"/>
            </a:pPr>
            <a:r>
              <a:rPr lang="ko-KR" altLang="en-US" sz="1200" dirty="0">
                <a:solidFill>
                  <a:schemeClr val="bg2"/>
                </a:solidFill>
              </a:rPr>
              <a:t>사진출처 </a:t>
            </a:r>
            <a:r>
              <a:rPr lang="en-US" altLang="ko-KR" sz="1200" dirty="0">
                <a:solidFill>
                  <a:schemeClr val="bg2"/>
                </a:solidFill>
              </a:rPr>
              <a:t>: https://medium.com/doohyeon-kim</a:t>
            </a:r>
          </a:p>
        </p:txBody>
      </p:sp>
    </p:spTree>
    <p:extLst>
      <p:ext uri="{BB962C8B-B14F-4D97-AF65-F5344CB8AC3E}">
        <p14:creationId xmlns:p14="http://schemas.microsoft.com/office/powerpoint/2010/main" val="236961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C7DFEBB-4E80-0D04-6C0D-310B9365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15363"/>
            <a:ext cx="10754527" cy="942448"/>
          </a:xfrm>
        </p:spPr>
        <p:txBody>
          <a:bodyPr anchor="b">
            <a:norm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ASCC (Adaptive Smart Cruise Control)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464AB-1A43-F578-039D-4F434BD5CCE1}"/>
              </a:ext>
            </a:extLst>
          </p:cNvPr>
          <p:cNvSpPr txBox="1"/>
          <p:nvPr/>
        </p:nvSpPr>
        <p:spPr>
          <a:xfrm>
            <a:off x="457201" y="1577944"/>
            <a:ext cx="10567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카메라와 레이더를 이용해서 앞차를 인식하고 일정한 간격을 유지하는 차간 거리 유지 기능 뿐만 아니라 </a:t>
            </a:r>
            <a:endParaRPr lang="en-US" altLang="ko-KR" b="0" i="0" dirty="0">
              <a:solidFill>
                <a:srgbClr val="000000"/>
              </a:solidFill>
              <a:effectLst/>
              <a:latin typeface="se-nanumgothic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앞차가 정지하면 스스로 멈췄다가 다시 출발하는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STOP&amp;GO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가 가능한 크루즈 모드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B2748F-3662-EB22-B6A2-990A69F39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"/>
          <a:stretch/>
        </p:blipFill>
        <p:spPr>
          <a:xfrm>
            <a:off x="551596" y="2344408"/>
            <a:ext cx="6811256" cy="41218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BFAE18-A9F0-C2B7-45E8-987BC10A63F6}"/>
              </a:ext>
            </a:extLst>
          </p:cNvPr>
          <p:cNvSpPr/>
          <p:nvPr/>
        </p:nvSpPr>
        <p:spPr>
          <a:xfrm>
            <a:off x="3875965" y="2344407"/>
            <a:ext cx="1130471" cy="4121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59CBA-EDF0-FD76-6C57-DDB78E23C388}"/>
              </a:ext>
            </a:extLst>
          </p:cNvPr>
          <p:cNvSpPr txBox="1"/>
          <p:nvPr/>
        </p:nvSpPr>
        <p:spPr>
          <a:xfrm>
            <a:off x="7426841" y="2593910"/>
            <a:ext cx="474854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가장 상용화된 기술은 </a:t>
            </a:r>
            <a:r>
              <a:rPr lang="en-US" altLang="ko-KR" dirty="0"/>
              <a:t>2</a:t>
            </a:r>
            <a:r>
              <a:rPr lang="ko-KR" altLang="en-US" dirty="0"/>
              <a:t>단계로 스스로 </a:t>
            </a:r>
            <a:endParaRPr lang="en-US" altLang="ko-KR" dirty="0"/>
          </a:p>
          <a:p>
            <a:r>
              <a:rPr lang="ko-KR" altLang="en-US" dirty="0"/>
              <a:t>속도와 제동을</a:t>
            </a:r>
            <a:r>
              <a:rPr lang="en-US" altLang="ko-KR" dirty="0"/>
              <a:t> </a:t>
            </a:r>
            <a:r>
              <a:rPr lang="ko-KR" altLang="en-US" dirty="0"/>
              <a:t>제어하거나 방향을 바꿀 수 있지만</a:t>
            </a:r>
            <a:endParaRPr lang="en-US" altLang="ko-KR" dirty="0"/>
          </a:p>
          <a:p>
            <a:r>
              <a:rPr lang="ko-KR" altLang="en-US" dirty="0"/>
              <a:t>운전자의 통제가 필요한 수준의 기술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최근 차량이 교통신호와 도로 흐름을 인식하는 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 </a:t>
            </a:r>
            <a:r>
              <a:rPr lang="ko-KR" altLang="en-US" dirty="0"/>
              <a:t>기술이 도입된 차량이 상용화될 예정</a:t>
            </a:r>
            <a:endParaRPr lang="en-US" altLang="ko-KR" dirty="0"/>
          </a:p>
          <a:p>
            <a:r>
              <a:rPr lang="ko-KR" altLang="en-US" sz="1400" dirty="0"/>
              <a:t>현재 </a:t>
            </a:r>
            <a:r>
              <a:rPr lang="en-US" altLang="ko-KR" sz="1400" b="0" i="0" dirty="0">
                <a:effectLst/>
                <a:latin typeface="+mj-lt"/>
              </a:rPr>
              <a:t>G90</a:t>
            </a:r>
            <a:r>
              <a:rPr lang="ko-KR" altLang="en-US" sz="1400" b="0" i="0" dirty="0">
                <a:effectLst/>
                <a:latin typeface="+mj-lt"/>
              </a:rPr>
              <a:t>에 한국 정부로부터 레벨 </a:t>
            </a:r>
            <a:r>
              <a:rPr lang="en-US" altLang="ko-KR" sz="1400" b="0" i="0" dirty="0">
                <a:effectLst/>
                <a:latin typeface="+mj-lt"/>
              </a:rPr>
              <a:t>3 </a:t>
            </a:r>
            <a:r>
              <a:rPr lang="ko-KR" altLang="en-US" sz="1400" b="0" i="0" dirty="0">
                <a:effectLst/>
                <a:latin typeface="+mj-lt"/>
              </a:rPr>
              <a:t>인증을 받은 </a:t>
            </a:r>
            <a:r>
              <a:rPr lang="en-US" altLang="ko-KR" sz="1400" b="0" i="0" dirty="0">
                <a:effectLst/>
                <a:latin typeface="+mj-lt"/>
              </a:rPr>
              <a:t>HDP(</a:t>
            </a:r>
            <a:r>
              <a:rPr lang="ko-KR" altLang="en-US" sz="1400" b="0" i="0" dirty="0">
                <a:effectLst/>
                <a:latin typeface="+mj-lt"/>
              </a:rPr>
              <a:t>고속도로 자율주행</a:t>
            </a:r>
            <a:r>
              <a:rPr lang="en-US" altLang="ko-KR" sz="1400" b="0" i="0" dirty="0">
                <a:effectLst/>
                <a:latin typeface="+mj-lt"/>
              </a:rPr>
              <a:t>) </a:t>
            </a:r>
            <a:r>
              <a:rPr lang="ko-KR" altLang="en-US" sz="1400" b="0" i="0" dirty="0">
                <a:effectLst/>
                <a:latin typeface="+mj-lt"/>
              </a:rPr>
              <a:t>기능을 탑재될 예정</a:t>
            </a:r>
            <a:endParaRPr lang="en-US" altLang="ko-KR" sz="1400" b="0" i="0" dirty="0">
              <a:effectLst/>
              <a:latin typeface="+mj-lt"/>
            </a:endParaRPr>
          </a:p>
          <a:p>
            <a:endParaRPr lang="en-US" altLang="ko-KR" sz="1400" dirty="0">
              <a:latin typeface="+mj-lt"/>
            </a:endParaRPr>
          </a:p>
          <a:p>
            <a:r>
              <a:rPr lang="en-US" altLang="ko-KR" dirty="0">
                <a:latin typeface="+mj-lt"/>
              </a:rPr>
              <a:t>3</a:t>
            </a:r>
            <a:r>
              <a:rPr lang="ko-KR" altLang="en-US" dirty="0">
                <a:latin typeface="+mj-lt"/>
              </a:rPr>
              <a:t>단계 차량이 등장하면서 기존 구형 레이다와 </a:t>
            </a:r>
            <a:endParaRPr lang="en-US" altLang="ko-KR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카메라 시스템의 성능 개선 및 </a:t>
            </a:r>
            <a:r>
              <a:rPr lang="en-US" altLang="ko-KR" dirty="0">
                <a:latin typeface="+mj-lt"/>
              </a:rPr>
              <a:t>Lidar </a:t>
            </a:r>
            <a:r>
              <a:rPr lang="ko-KR" altLang="en-US" dirty="0">
                <a:latin typeface="+mj-lt"/>
              </a:rPr>
              <a:t>센서 관련</a:t>
            </a:r>
            <a:endParaRPr lang="en-US" altLang="ko-KR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기술이 급부상</a:t>
            </a:r>
          </a:p>
        </p:txBody>
      </p:sp>
    </p:spTree>
    <p:extLst>
      <p:ext uri="{BB962C8B-B14F-4D97-AF65-F5344CB8AC3E}">
        <p14:creationId xmlns:p14="http://schemas.microsoft.com/office/powerpoint/2010/main" val="352010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8BA8A65-CE81-4455-BBE4-44A50F7F2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EDF87F2-291D-4883-9216-EAA71CB3B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D37ADDE-5448-4A02-9A0C-3E4968AF9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9429DFC-27A3-4CFF-9E30-7ED320B30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DEB79DB-4B05-4AC6-881A-E97A3082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0404851-1673-46CC-833D-AC6494E07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5C50477-EC77-4095-94FF-0BFAA0B2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5B802BF-BDB1-4221-9442-147EF5AC9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263153D-B3E8-4535-90DC-8CDD3C47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5B7B9BD-05AA-4D1F-8BDF-26F67BE53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6F38315-406B-4770-A4FB-86A9E6440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CE5D423-F4F1-4B18-8AD4-31D4F5083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187FB06-DE4E-493B-A696-957DCFADB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6E39755-4FBD-4812-AC48-D2043D94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1E9AEA4-DD35-4FE9-BD69-61A5E795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6E482D-881E-496A-AB7A-1379C1B0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B7A1B43-7048-436D-AED6-1F00FEF79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32A786C-360B-44AD-A527-8B9EA7266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F29120E-99B1-4C86-967E-D02C67098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6D33A31-308B-4B99-A85E-AE4F68737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BFFE008-F20F-4A01-AB6E-E05BCD0CC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5F01097-15C3-4486-88B0-DD01CAED7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288C9D0-7C0C-4D8F-9BD8-19650C52B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F351F2A-793E-469B-A71B-6F878C07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864C8EC-7D36-4AE1-BA3C-1413F20F8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BE8866B-6A10-4D88-993A-29EF18843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69DE05D-8016-41BB-B79B-466771309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B652149-5966-47B8-B77C-9E46BCA8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04942AD-74ED-4E5C-B524-934391F96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15C411A-5E18-4539-BCCB-AAF2EF373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ED6F976-E62C-4FA9-8F83-DFE7B1EC9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8842A50-8561-4C59-A743-33496DBF4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278A5F3-E255-451F-99E2-9C640E74A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1327D85-948D-4860-A91E-7C5E9AB8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221525D-46CB-41C8-9651-41250638C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FA24968-5D61-4B28-9CB5-7A10CDDEA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6927590-6EBD-40EF-89D6-D712B1F7A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D33A3F-C7F0-4059-9AB1-0E6A4EB66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5295CDD-D760-4A87-AEA0-94BD46CE2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17A9D50-2D47-4D70-8580-AA9103BD9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CF3BA4B-80F8-45F2-A719-B7C67736E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E1DA1CF-45DC-43FD-9FD8-715D25E5D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9639415-D874-4123-B983-D8B1707BB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E27731F-03D1-4B5C-A45A-06EF45DB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98AB96B-8405-4715-A4EA-2F8255E4C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F06D93F-BDE5-4E03-BE34-A7C768A3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C6005B7-8BA7-4739-BE4C-AECAEB83F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1956C3C-F6C6-4C87-8360-BFC52FB3C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77EBC38-365D-4890-887E-9EF4BBE6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84FDA98-EF7E-4F56-8791-D14BA8E4F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2F22CD6-6FE5-4E6B-A8F7-287B70C4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9D855CE-463E-46A8-A331-6FC823BCD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A01A232-8B78-4A73-8D7B-522ECBBCD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82F90ED-B0DD-4E05-BFB5-B5331E3F6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20B0BCE-E568-40AE-9E2A-16FB68831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0C9987A-10E2-41DC-9BFA-102A824EF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955C7DE-8E0B-4FE5-82AF-D25DD58A3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77F15A4F-95FB-4DE8-AD68-9682080A0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F8CC313-2C4E-417F-8592-721B757FB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215356B-A22D-49C0-A458-59F7CCEDD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161CAAF-62A7-4621-9C13-0E9A33A89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B3B177-3161-4ABC-AEF5-8B01AB352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7" name="Right Triangle 156">
            <a:extLst>
              <a:ext uri="{FF2B5EF4-FFF2-40B4-BE49-F238E27FC236}">
                <a16:creationId xmlns:a16="http://schemas.microsoft.com/office/drawing/2014/main" id="{1DC99539-E0B8-471F-B8EF-E40C2DBA9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19270" y="-29007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C7DFEBB-4E80-0D04-6C0D-310B9365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51" y="400612"/>
            <a:ext cx="6542916" cy="1110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5400" dirty="0">
                <a:solidFill>
                  <a:schemeClr val="tx2">
                    <a:alpha val="80000"/>
                  </a:schemeClr>
                </a:solidFill>
              </a:rPr>
              <a:t>Radar vs Lidar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F1BD20-2142-880E-4C04-07C62F0E7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1" r="-1" b="1398"/>
          <a:stretch/>
        </p:blipFill>
        <p:spPr>
          <a:xfrm>
            <a:off x="-6215" y="3550949"/>
            <a:ext cx="6112081" cy="3342113"/>
          </a:xfrm>
          <a:custGeom>
            <a:avLst/>
            <a:gdLst/>
            <a:ahLst/>
            <a:cxnLst/>
            <a:rect l="l" t="t" r="r" b="b"/>
            <a:pathLst>
              <a:path w="6102239" h="3342113">
                <a:moveTo>
                  <a:pt x="6102239" y="0"/>
                </a:moveTo>
                <a:lnTo>
                  <a:pt x="6102239" y="3342113"/>
                </a:lnTo>
                <a:lnTo>
                  <a:pt x="0" y="3342113"/>
                </a:lnTo>
                <a:lnTo>
                  <a:pt x="0" y="690066"/>
                </a:lnTo>
                <a:cubicBezTo>
                  <a:pt x="3047238" y="690066"/>
                  <a:pt x="4570857" y="288707"/>
                  <a:pt x="6094476" y="1371"/>
                </a:cubicBezTo>
                <a:close/>
              </a:path>
            </a:pathLst>
          </a:cu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43D125-FEEE-1107-A569-650C4DC5E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76" b="-3"/>
          <a:stretch/>
        </p:blipFill>
        <p:spPr>
          <a:xfrm>
            <a:off x="6102767" y="3267369"/>
            <a:ext cx="6099629" cy="3629135"/>
          </a:xfrm>
          <a:custGeom>
            <a:avLst/>
            <a:gdLst/>
            <a:ahLst/>
            <a:cxnLst/>
            <a:rect l="l" t="t" r="r" b="b"/>
            <a:pathLst>
              <a:path w="6089807" h="3629135">
                <a:moveTo>
                  <a:pt x="2837610" y="30"/>
                </a:moveTo>
                <a:cubicBezTo>
                  <a:pt x="3715104" y="1783"/>
                  <a:pt x="4756640" y="80851"/>
                  <a:pt x="6089807" y="280390"/>
                </a:cubicBezTo>
                <a:lnTo>
                  <a:pt x="6089807" y="3629135"/>
                </a:lnTo>
                <a:lnTo>
                  <a:pt x="0" y="3629135"/>
                </a:lnTo>
                <a:lnTo>
                  <a:pt x="0" y="284126"/>
                </a:lnTo>
                <a:lnTo>
                  <a:pt x="569664" y="183551"/>
                </a:lnTo>
                <a:cubicBezTo>
                  <a:pt x="1246663" y="73836"/>
                  <a:pt x="1960115" y="-1724"/>
                  <a:pt x="2837610" y="30"/>
                </a:cubicBez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C6FF4D-244C-2A6B-1457-0A094488A551}"/>
              </a:ext>
            </a:extLst>
          </p:cNvPr>
          <p:cNvSpPr txBox="1"/>
          <p:nvPr/>
        </p:nvSpPr>
        <p:spPr>
          <a:xfrm>
            <a:off x="443678" y="1763845"/>
            <a:ext cx="54665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Radar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레이저를 발사해 전방의 물체를 통해 반사되는</a:t>
            </a:r>
            <a:endParaRPr lang="en-US" altLang="ko-KR" dirty="0"/>
          </a:p>
          <a:p>
            <a:r>
              <a:rPr lang="ko-KR" altLang="en-US" dirty="0"/>
              <a:t>전자기파를 수신해 전방 물체와의 거리와 방향 등을 파악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기후 등 외부 환경에는 어떠한 제약도 없고 원거리 감지 </a:t>
            </a:r>
            <a:endParaRPr lang="en-US" altLang="ko-KR" dirty="0"/>
          </a:p>
          <a:p>
            <a:r>
              <a:rPr lang="ko-KR" altLang="en-US" dirty="0"/>
              <a:t>기능도 뛰어나지만 전파 특성 상 비금속 물체는 반사율이</a:t>
            </a:r>
            <a:endParaRPr lang="en-US" altLang="ko-KR" dirty="0"/>
          </a:p>
          <a:p>
            <a:r>
              <a:rPr lang="ko-KR" altLang="en-US" dirty="0"/>
              <a:t>떨어져 인식이 힘들다는 단점 존재</a:t>
            </a:r>
            <a:endParaRPr lang="en-US" altLang="ko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0B8BF0-75CB-C607-9F42-EC0D8B9F0C4D}"/>
              </a:ext>
            </a:extLst>
          </p:cNvPr>
          <p:cNvSpPr txBox="1"/>
          <p:nvPr/>
        </p:nvSpPr>
        <p:spPr>
          <a:xfrm>
            <a:off x="6272447" y="609599"/>
            <a:ext cx="53571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Lidar</a:t>
            </a:r>
          </a:p>
          <a:p>
            <a:r>
              <a:rPr lang="ko-KR" altLang="en-US" dirty="0"/>
              <a:t>빛을 보낸 후 물체에서 반사되어 돌아오는 광에너지를 분석하여 차량 주변 </a:t>
            </a:r>
            <a:r>
              <a:rPr lang="en-US" altLang="ko-KR" dirty="0"/>
              <a:t>3</a:t>
            </a:r>
            <a:r>
              <a:rPr lang="ko-KR" altLang="en-US" dirty="0"/>
              <a:t>차원 정보를 인식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물체 거리 및 형상을 인식할 수 있는 분해능 즉</a:t>
            </a:r>
            <a:r>
              <a:rPr lang="en-US" altLang="ko-KR" dirty="0"/>
              <a:t>, </a:t>
            </a:r>
            <a:r>
              <a:rPr lang="ko-KR" altLang="en-US" dirty="0"/>
              <a:t>정밀도가 뛰어나며 이를 통한 </a:t>
            </a:r>
            <a:r>
              <a:rPr lang="en-US" altLang="ko-KR" dirty="0"/>
              <a:t>3D Mapping </a:t>
            </a:r>
            <a:r>
              <a:rPr lang="ko-KR" altLang="en-US" dirty="0"/>
              <a:t>구현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자율주행 기술을 리드하는 기업들이 </a:t>
            </a:r>
            <a:r>
              <a:rPr lang="en-US" altLang="ko-KR" dirty="0"/>
              <a:t>Lidar</a:t>
            </a:r>
            <a:r>
              <a:rPr lang="ko-KR" altLang="en-US" dirty="0"/>
              <a:t>를 탑재하며 자율주행을 상징하는 센서로 인식되고 있음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668F7A-0D83-190A-B098-CF2D436016EB}"/>
              </a:ext>
            </a:extLst>
          </p:cNvPr>
          <p:cNvSpPr txBox="1"/>
          <p:nvPr/>
        </p:nvSpPr>
        <p:spPr>
          <a:xfrm>
            <a:off x="6192255" y="6603085"/>
            <a:ext cx="5941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사진출처 </a:t>
            </a:r>
            <a:r>
              <a:rPr lang="en-US" altLang="ko-KR" sz="1000" dirty="0"/>
              <a:t>: https://post.naver.com/viewer/postView.nhn?volumeNo=29765017&amp;memberNo=1047921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5339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C7DFEBB-4E80-0D04-6C0D-310B9365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15363"/>
            <a:ext cx="10754527" cy="942448"/>
          </a:xfrm>
        </p:spPr>
        <p:txBody>
          <a:bodyPr anchor="b">
            <a:normAutofit/>
          </a:bodyPr>
          <a:lstStyle/>
          <a:p>
            <a:r>
              <a:rPr lang="ko-KR" altLang="en-US">
                <a:solidFill>
                  <a:schemeClr val="tx2"/>
                </a:solidFill>
              </a:rPr>
              <a:t>주제를 선정하게 된 배경</a:t>
            </a:r>
            <a:endParaRPr lang="ko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A1994D3F-E321-5FD4-1000-8C691575A5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344254"/>
              </p:ext>
            </p:extLst>
          </p:nvPr>
        </p:nvGraphicFramePr>
        <p:xfrm>
          <a:off x="391270" y="1558470"/>
          <a:ext cx="10473991" cy="5117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466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62" name="Straight Connector 206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Straight Connector 206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8" name="Straight Connector 206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0" name="Straight Connector 206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Straight Connector 207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Straight Connector 207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Straight Connector 208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Straight Connector 208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7" name="Straight Connector 208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8" name="Straight Connector 208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2" name="Freeform: Shape 209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94" name="Freeform: Shape 209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98BA8A65-CE81-4455-BBE4-44A50F7F2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9EDF87F2-291D-4883-9216-EAA71CB3B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99" name="Straight Connector 2098">
              <a:extLst>
                <a:ext uri="{FF2B5EF4-FFF2-40B4-BE49-F238E27FC236}">
                  <a16:creationId xmlns:a16="http://schemas.microsoft.com/office/drawing/2014/main" id="{AD37ADDE-5448-4A02-9A0C-3E4968AF9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0" name="Straight Connector 2099">
              <a:extLst>
                <a:ext uri="{FF2B5EF4-FFF2-40B4-BE49-F238E27FC236}">
                  <a16:creationId xmlns:a16="http://schemas.microsoft.com/office/drawing/2014/main" id="{89429DFC-27A3-4CFF-9E30-7ED320B30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1" name="Straight Connector 2100">
              <a:extLst>
                <a:ext uri="{FF2B5EF4-FFF2-40B4-BE49-F238E27FC236}">
                  <a16:creationId xmlns:a16="http://schemas.microsoft.com/office/drawing/2014/main" id="{CDEB79DB-4B05-4AC6-881A-E97A3082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2" name="Straight Connector 2101">
              <a:extLst>
                <a:ext uri="{FF2B5EF4-FFF2-40B4-BE49-F238E27FC236}">
                  <a16:creationId xmlns:a16="http://schemas.microsoft.com/office/drawing/2014/main" id="{20404851-1673-46CC-833D-AC6494E07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3" name="Straight Connector 2102">
              <a:extLst>
                <a:ext uri="{FF2B5EF4-FFF2-40B4-BE49-F238E27FC236}">
                  <a16:creationId xmlns:a16="http://schemas.microsoft.com/office/drawing/2014/main" id="{25C50477-EC77-4095-94FF-0BFAA0B2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05B802BF-BDB1-4221-9442-147EF5AC9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7263153D-B3E8-4535-90DC-8CDD3C47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6" name="Straight Connector 2105">
              <a:extLst>
                <a:ext uri="{FF2B5EF4-FFF2-40B4-BE49-F238E27FC236}">
                  <a16:creationId xmlns:a16="http://schemas.microsoft.com/office/drawing/2014/main" id="{85B7B9BD-05AA-4D1F-8BDF-26F67BE53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7" name="Straight Connector 2106">
              <a:extLst>
                <a:ext uri="{FF2B5EF4-FFF2-40B4-BE49-F238E27FC236}">
                  <a16:creationId xmlns:a16="http://schemas.microsoft.com/office/drawing/2014/main" id="{D6F38315-406B-4770-A4FB-86A9E6440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8" name="Straight Connector 2107">
              <a:extLst>
                <a:ext uri="{FF2B5EF4-FFF2-40B4-BE49-F238E27FC236}">
                  <a16:creationId xmlns:a16="http://schemas.microsoft.com/office/drawing/2014/main" id="{0CE5D423-F4F1-4B18-8AD4-31D4F5083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9" name="Straight Connector 2108">
              <a:extLst>
                <a:ext uri="{FF2B5EF4-FFF2-40B4-BE49-F238E27FC236}">
                  <a16:creationId xmlns:a16="http://schemas.microsoft.com/office/drawing/2014/main" id="{7187FB06-DE4E-493B-A696-957DCFADB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0" name="Straight Connector 2109">
              <a:extLst>
                <a:ext uri="{FF2B5EF4-FFF2-40B4-BE49-F238E27FC236}">
                  <a16:creationId xmlns:a16="http://schemas.microsoft.com/office/drawing/2014/main" id="{E6E39755-4FBD-4812-AC48-D2043D94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1" name="Straight Connector 2110">
              <a:extLst>
                <a:ext uri="{FF2B5EF4-FFF2-40B4-BE49-F238E27FC236}">
                  <a16:creationId xmlns:a16="http://schemas.microsoft.com/office/drawing/2014/main" id="{31E9AEA4-DD35-4FE9-BD69-61A5E795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2" name="Straight Connector 2111">
              <a:extLst>
                <a:ext uri="{FF2B5EF4-FFF2-40B4-BE49-F238E27FC236}">
                  <a16:creationId xmlns:a16="http://schemas.microsoft.com/office/drawing/2014/main" id="{6A6E482D-881E-496A-AB7A-1379C1B0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3" name="Straight Connector 2112">
              <a:extLst>
                <a:ext uri="{FF2B5EF4-FFF2-40B4-BE49-F238E27FC236}">
                  <a16:creationId xmlns:a16="http://schemas.microsoft.com/office/drawing/2014/main" id="{EB7A1B43-7048-436D-AED6-1F00FEF79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4" name="Straight Connector 2113">
              <a:extLst>
                <a:ext uri="{FF2B5EF4-FFF2-40B4-BE49-F238E27FC236}">
                  <a16:creationId xmlns:a16="http://schemas.microsoft.com/office/drawing/2014/main" id="{A32A786C-360B-44AD-A527-8B9EA7266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5" name="Straight Connector 2114">
              <a:extLst>
                <a:ext uri="{FF2B5EF4-FFF2-40B4-BE49-F238E27FC236}">
                  <a16:creationId xmlns:a16="http://schemas.microsoft.com/office/drawing/2014/main" id="{6F29120E-99B1-4C86-967E-D02C67098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6" name="Straight Connector 2115">
              <a:extLst>
                <a:ext uri="{FF2B5EF4-FFF2-40B4-BE49-F238E27FC236}">
                  <a16:creationId xmlns:a16="http://schemas.microsoft.com/office/drawing/2014/main" id="{A6D33A31-308B-4B99-A85E-AE4F68737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7" name="Straight Connector 2116">
              <a:extLst>
                <a:ext uri="{FF2B5EF4-FFF2-40B4-BE49-F238E27FC236}">
                  <a16:creationId xmlns:a16="http://schemas.microsoft.com/office/drawing/2014/main" id="{ABFFE008-F20F-4A01-AB6E-E05BCD0CC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8" name="Straight Connector 2117">
              <a:extLst>
                <a:ext uri="{FF2B5EF4-FFF2-40B4-BE49-F238E27FC236}">
                  <a16:creationId xmlns:a16="http://schemas.microsoft.com/office/drawing/2014/main" id="{65F01097-15C3-4486-88B0-DD01CAED7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9" name="Straight Connector 2118">
              <a:extLst>
                <a:ext uri="{FF2B5EF4-FFF2-40B4-BE49-F238E27FC236}">
                  <a16:creationId xmlns:a16="http://schemas.microsoft.com/office/drawing/2014/main" id="{1288C9D0-7C0C-4D8F-9BD8-19650C52B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0" name="Straight Connector 2119">
              <a:extLst>
                <a:ext uri="{FF2B5EF4-FFF2-40B4-BE49-F238E27FC236}">
                  <a16:creationId xmlns:a16="http://schemas.microsoft.com/office/drawing/2014/main" id="{BF351F2A-793E-469B-A71B-6F878C07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1" name="Straight Connector 2120">
              <a:extLst>
                <a:ext uri="{FF2B5EF4-FFF2-40B4-BE49-F238E27FC236}">
                  <a16:creationId xmlns:a16="http://schemas.microsoft.com/office/drawing/2014/main" id="{1864C8EC-7D36-4AE1-BA3C-1413F20F8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Straight Connector 2121">
              <a:extLst>
                <a:ext uri="{FF2B5EF4-FFF2-40B4-BE49-F238E27FC236}">
                  <a16:creationId xmlns:a16="http://schemas.microsoft.com/office/drawing/2014/main" id="{1BE8866B-6A10-4D88-993A-29EF18843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3" name="Straight Connector 2122">
              <a:extLst>
                <a:ext uri="{FF2B5EF4-FFF2-40B4-BE49-F238E27FC236}">
                  <a16:creationId xmlns:a16="http://schemas.microsoft.com/office/drawing/2014/main" id="{069DE05D-8016-41BB-B79B-466771309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4" name="Straight Connector 2123">
              <a:extLst>
                <a:ext uri="{FF2B5EF4-FFF2-40B4-BE49-F238E27FC236}">
                  <a16:creationId xmlns:a16="http://schemas.microsoft.com/office/drawing/2014/main" id="{8B652149-5966-47B8-B77C-9E46BCA8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5" name="Straight Connector 2124">
              <a:extLst>
                <a:ext uri="{FF2B5EF4-FFF2-40B4-BE49-F238E27FC236}">
                  <a16:creationId xmlns:a16="http://schemas.microsoft.com/office/drawing/2014/main" id="{704942AD-74ED-4E5C-B524-934391F96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6" name="Straight Connector 2125">
              <a:extLst>
                <a:ext uri="{FF2B5EF4-FFF2-40B4-BE49-F238E27FC236}">
                  <a16:creationId xmlns:a16="http://schemas.microsoft.com/office/drawing/2014/main" id="{815C411A-5E18-4539-BCCB-AAF2EF373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7" name="Straight Connector 2126">
              <a:extLst>
                <a:ext uri="{FF2B5EF4-FFF2-40B4-BE49-F238E27FC236}">
                  <a16:creationId xmlns:a16="http://schemas.microsoft.com/office/drawing/2014/main" id="{DED6F976-E62C-4FA9-8F83-DFE7B1EC9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9" name="Freeform: Shape 2128">
            <a:extLst>
              <a:ext uri="{FF2B5EF4-FFF2-40B4-BE49-F238E27FC236}">
                <a16:creationId xmlns:a16="http://schemas.microsoft.com/office/drawing/2014/main" id="{18842A50-8561-4C59-A743-33496DBF4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31" name="Group 2130">
            <a:extLst>
              <a:ext uri="{FF2B5EF4-FFF2-40B4-BE49-F238E27FC236}">
                <a16:creationId xmlns:a16="http://schemas.microsoft.com/office/drawing/2014/main" id="{F278A5F3-E255-451F-99E2-9C640E74A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32" name="Straight Connector 2131">
              <a:extLst>
                <a:ext uri="{FF2B5EF4-FFF2-40B4-BE49-F238E27FC236}">
                  <a16:creationId xmlns:a16="http://schemas.microsoft.com/office/drawing/2014/main" id="{91327D85-948D-4860-A91E-7C5E9AB8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3" name="Straight Connector 2132">
              <a:extLst>
                <a:ext uri="{FF2B5EF4-FFF2-40B4-BE49-F238E27FC236}">
                  <a16:creationId xmlns:a16="http://schemas.microsoft.com/office/drawing/2014/main" id="{5221525D-46CB-41C8-9651-41250638C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4" name="Straight Connector 2133">
              <a:extLst>
                <a:ext uri="{FF2B5EF4-FFF2-40B4-BE49-F238E27FC236}">
                  <a16:creationId xmlns:a16="http://schemas.microsoft.com/office/drawing/2014/main" id="{EFA24968-5D61-4B28-9CB5-7A10CDDEA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5" name="Straight Connector 2134">
              <a:extLst>
                <a:ext uri="{FF2B5EF4-FFF2-40B4-BE49-F238E27FC236}">
                  <a16:creationId xmlns:a16="http://schemas.microsoft.com/office/drawing/2014/main" id="{B6927590-6EBD-40EF-89D6-D712B1F7A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6" name="Straight Connector 2135">
              <a:extLst>
                <a:ext uri="{FF2B5EF4-FFF2-40B4-BE49-F238E27FC236}">
                  <a16:creationId xmlns:a16="http://schemas.microsoft.com/office/drawing/2014/main" id="{B7D33A3F-C7F0-4059-9AB1-0E6A4EB66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7" name="Straight Connector 2136">
              <a:extLst>
                <a:ext uri="{FF2B5EF4-FFF2-40B4-BE49-F238E27FC236}">
                  <a16:creationId xmlns:a16="http://schemas.microsoft.com/office/drawing/2014/main" id="{D5295CDD-D760-4A87-AEA0-94BD46CE2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8" name="Straight Connector 2137">
              <a:extLst>
                <a:ext uri="{FF2B5EF4-FFF2-40B4-BE49-F238E27FC236}">
                  <a16:creationId xmlns:a16="http://schemas.microsoft.com/office/drawing/2014/main" id="{F17A9D50-2D47-4D70-8580-AA9103BD9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9" name="Straight Connector 2138">
              <a:extLst>
                <a:ext uri="{FF2B5EF4-FFF2-40B4-BE49-F238E27FC236}">
                  <a16:creationId xmlns:a16="http://schemas.microsoft.com/office/drawing/2014/main" id="{3CF3BA4B-80F8-45F2-A719-B7C67736E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0" name="Straight Connector 2139">
              <a:extLst>
                <a:ext uri="{FF2B5EF4-FFF2-40B4-BE49-F238E27FC236}">
                  <a16:creationId xmlns:a16="http://schemas.microsoft.com/office/drawing/2014/main" id="{5E1DA1CF-45DC-43FD-9FD8-715D25E5D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1" name="Straight Connector 2140">
              <a:extLst>
                <a:ext uri="{FF2B5EF4-FFF2-40B4-BE49-F238E27FC236}">
                  <a16:creationId xmlns:a16="http://schemas.microsoft.com/office/drawing/2014/main" id="{29639415-D874-4123-B983-D8B1707BB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2" name="Straight Connector 2141">
              <a:extLst>
                <a:ext uri="{FF2B5EF4-FFF2-40B4-BE49-F238E27FC236}">
                  <a16:creationId xmlns:a16="http://schemas.microsoft.com/office/drawing/2014/main" id="{5E27731F-03D1-4B5C-A45A-06EF45DB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3" name="Straight Connector 2142">
              <a:extLst>
                <a:ext uri="{FF2B5EF4-FFF2-40B4-BE49-F238E27FC236}">
                  <a16:creationId xmlns:a16="http://schemas.microsoft.com/office/drawing/2014/main" id="{698AB96B-8405-4715-A4EA-2F8255E4C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4" name="Straight Connector 2143">
              <a:extLst>
                <a:ext uri="{FF2B5EF4-FFF2-40B4-BE49-F238E27FC236}">
                  <a16:creationId xmlns:a16="http://schemas.microsoft.com/office/drawing/2014/main" id="{CF06D93F-BDE5-4E03-BE34-A7C768A3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5" name="Straight Connector 2144">
              <a:extLst>
                <a:ext uri="{FF2B5EF4-FFF2-40B4-BE49-F238E27FC236}">
                  <a16:creationId xmlns:a16="http://schemas.microsoft.com/office/drawing/2014/main" id="{AC6005B7-8BA7-4739-BE4C-AECAEB83F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6" name="Straight Connector 2145">
              <a:extLst>
                <a:ext uri="{FF2B5EF4-FFF2-40B4-BE49-F238E27FC236}">
                  <a16:creationId xmlns:a16="http://schemas.microsoft.com/office/drawing/2014/main" id="{31956C3C-F6C6-4C87-8360-BFC52FB3C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7" name="Straight Connector 2146">
              <a:extLst>
                <a:ext uri="{FF2B5EF4-FFF2-40B4-BE49-F238E27FC236}">
                  <a16:creationId xmlns:a16="http://schemas.microsoft.com/office/drawing/2014/main" id="{277EBC38-365D-4890-887E-9EF4BBE6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8" name="Straight Connector 2147">
              <a:extLst>
                <a:ext uri="{FF2B5EF4-FFF2-40B4-BE49-F238E27FC236}">
                  <a16:creationId xmlns:a16="http://schemas.microsoft.com/office/drawing/2014/main" id="{884FDA98-EF7E-4F56-8791-D14BA8E4F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9" name="Straight Connector 2148">
              <a:extLst>
                <a:ext uri="{FF2B5EF4-FFF2-40B4-BE49-F238E27FC236}">
                  <a16:creationId xmlns:a16="http://schemas.microsoft.com/office/drawing/2014/main" id="{72F22CD6-6FE5-4E6B-A8F7-287B70C4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0" name="Straight Connector 2149">
              <a:extLst>
                <a:ext uri="{FF2B5EF4-FFF2-40B4-BE49-F238E27FC236}">
                  <a16:creationId xmlns:a16="http://schemas.microsoft.com/office/drawing/2014/main" id="{A9D855CE-463E-46A8-A331-6FC823BCD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1" name="Straight Connector 2150">
              <a:extLst>
                <a:ext uri="{FF2B5EF4-FFF2-40B4-BE49-F238E27FC236}">
                  <a16:creationId xmlns:a16="http://schemas.microsoft.com/office/drawing/2014/main" id="{9A01A232-8B78-4A73-8D7B-522ECBBCD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2" name="Straight Connector 2151">
              <a:extLst>
                <a:ext uri="{FF2B5EF4-FFF2-40B4-BE49-F238E27FC236}">
                  <a16:creationId xmlns:a16="http://schemas.microsoft.com/office/drawing/2014/main" id="{C82F90ED-B0DD-4E05-BFB5-B5331E3F6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3" name="Straight Connector 2152">
              <a:extLst>
                <a:ext uri="{FF2B5EF4-FFF2-40B4-BE49-F238E27FC236}">
                  <a16:creationId xmlns:a16="http://schemas.microsoft.com/office/drawing/2014/main" id="{A20B0BCE-E568-40AE-9E2A-16FB68831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4" name="Straight Connector 2153">
              <a:extLst>
                <a:ext uri="{FF2B5EF4-FFF2-40B4-BE49-F238E27FC236}">
                  <a16:creationId xmlns:a16="http://schemas.microsoft.com/office/drawing/2014/main" id="{F0C9987A-10E2-41DC-9BFA-102A824EF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5" name="Straight Connector 2154">
              <a:extLst>
                <a:ext uri="{FF2B5EF4-FFF2-40B4-BE49-F238E27FC236}">
                  <a16:creationId xmlns:a16="http://schemas.microsoft.com/office/drawing/2014/main" id="{2955C7DE-8E0B-4FE5-82AF-D25DD58A3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6" name="Straight Connector 2155">
              <a:extLst>
                <a:ext uri="{FF2B5EF4-FFF2-40B4-BE49-F238E27FC236}">
                  <a16:creationId xmlns:a16="http://schemas.microsoft.com/office/drawing/2014/main" id="{77F15A4F-95FB-4DE8-AD68-9682080A0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7" name="Straight Connector 2156">
              <a:extLst>
                <a:ext uri="{FF2B5EF4-FFF2-40B4-BE49-F238E27FC236}">
                  <a16:creationId xmlns:a16="http://schemas.microsoft.com/office/drawing/2014/main" id="{FF8CC313-2C4E-417F-8592-721B757FB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8" name="Straight Connector 2157">
              <a:extLst>
                <a:ext uri="{FF2B5EF4-FFF2-40B4-BE49-F238E27FC236}">
                  <a16:creationId xmlns:a16="http://schemas.microsoft.com/office/drawing/2014/main" id="{E215356B-A22D-49C0-A458-59F7CCEDD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9" name="Straight Connector 2158">
              <a:extLst>
                <a:ext uri="{FF2B5EF4-FFF2-40B4-BE49-F238E27FC236}">
                  <a16:creationId xmlns:a16="http://schemas.microsoft.com/office/drawing/2014/main" id="{B161CAAF-62A7-4621-9C13-0E9A33A89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0" name="Straight Connector 2159">
              <a:extLst>
                <a:ext uri="{FF2B5EF4-FFF2-40B4-BE49-F238E27FC236}">
                  <a16:creationId xmlns:a16="http://schemas.microsoft.com/office/drawing/2014/main" id="{9AB3B177-3161-4ABC-AEF5-8B01AB352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62" name="Rectangle 216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64" name="Rectangle 2163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66" name="Right Triangle 2165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68" name="Group 2167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69" name="Straight Connector 2168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0" name="Straight Connector 2169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1" name="Straight Connector 2170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2" name="Straight Connector 2171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3" name="Straight Connector 2172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4" name="Straight Connector 2173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5" name="Straight Connector 2174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6" name="Straight Connector 2175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7" name="Straight Connector 2176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8" name="Straight Connector 2177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9" name="Straight Connector 2178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0" name="Straight Connector 2179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1" name="Straight Connector 2180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2" name="Straight Connector 2181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3" name="Straight Connector 2182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4" name="Straight Connector 2183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5" name="Straight Connector 2184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6" name="Straight Connector 2185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7" name="Straight Connector 2186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8" name="Straight Connector 2187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9" name="Straight Connector 2188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0" name="Straight Connector 2189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1" name="Straight Connector 2190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2" name="Straight Connector 2191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3" name="Straight Connector 2192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4" name="Straight Connector 2193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5" name="Straight Connector 2194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6" name="Straight Connector 2195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7" name="Straight Connector 2196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C7DFEBB-4E80-0D04-6C0D-310B9365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8514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ko-KR" altLang="en-US" dirty="0">
                <a:solidFill>
                  <a:schemeClr val="tx2">
                    <a:alpha val="80000"/>
                  </a:schemeClr>
                </a:solidFill>
              </a:rPr>
              <a:t>구현하고자 하는 결과물</a:t>
            </a:r>
            <a:endParaRPr lang="en-US" altLang="ko-KR" dirty="0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2050" name="Picture 2" descr="내년부터 국내 도로교통법이 개정되면서 자율주행차가 일반 도로를 달릴 수 있다. (출처=셔터스톡)">
            <a:extLst>
              <a:ext uri="{FF2B5EF4-FFF2-40B4-BE49-F238E27FC236}">
                <a16:creationId xmlns:a16="http://schemas.microsoft.com/office/drawing/2014/main" id="{B96FCC6C-8A96-36BF-8605-469D4B6CC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3525"/>
          <a:stretch/>
        </p:blipFill>
        <p:spPr bwMode="auto">
          <a:xfrm>
            <a:off x="6307738" y="-12"/>
            <a:ext cx="5884248" cy="3434754"/>
          </a:xfrm>
          <a:custGeom>
            <a:avLst/>
            <a:gdLst/>
            <a:ahLst/>
            <a:cxnLst/>
            <a:rect l="l" t="t" r="r" b="b"/>
            <a:pathLst>
              <a:path w="5884248" h="3434754">
                <a:moveTo>
                  <a:pt x="316869" y="0"/>
                </a:moveTo>
                <a:lnTo>
                  <a:pt x="5884248" y="0"/>
                </a:lnTo>
                <a:lnTo>
                  <a:pt x="5884248" y="3434754"/>
                </a:lnTo>
                <a:lnTo>
                  <a:pt x="325503" y="3434754"/>
                </a:lnTo>
                <a:lnTo>
                  <a:pt x="323244" y="3429005"/>
                </a:lnTo>
                <a:cubicBezTo>
                  <a:pt x="17667" y="2624343"/>
                  <a:pt x="-174229" y="1819680"/>
                  <a:pt x="229286" y="3077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확대이미지">
            <a:extLst>
              <a:ext uri="{FF2B5EF4-FFF2-40B4-BE49-F238E27FC236}">
                <a16:creationId xmlns:a16="http://schemas.microsoft.com/office/drawing/2014/main" id="{AD03645E-20C0-615F-0270-B9574EAC7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" r="1" b="1"/>
          <a:stretch/>
        </p:blipFill>
        <p:spPr bwMode="auto">
          <a:xfrm>
            <a:off x="6632063" y="3431708"/>
            <a:ext cx="5559947" cy="3430537"/>
          </a:xfrm>
          <a:custGeom>
            <a:avLst/>
            <a:gdLst/>
            <a:ahLst/>
            <a:cxnLst/>
            <a:rect l="l" t="t" r="r" b="b"/>
            <a:pathLst>
              <a:path w="5559947" h="3430537">
                <a:moveTo>
                  <a:pt x="0" y="0"/>
                </a:moveTo>
                <a:lnTo>
                  <a:pt x="5559947" y="0"/>
                </a:lnTo>
                <a:lnTo>
                  <a:pt x="5559947" y="3430537"/>
                </a:lnTo>
                <a:lnTo>
                  <a:pt x="780186" y="3430537"/>
                </a:lnTo>
                <a:cubicBezTo>
                  <a:pt x="780186" y="1928500"/>
                  <a:pt x="431602" y="1083605"/>
                  <a:pt x="126095" y="32085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B1E17D-41B5-A93E-AF9D-CC38C711D49E}"/>
              </a:ext>
            </a:extLst>
          </p:cNvPr>
          <p:cNvSpPr txBox="1"/>
          <p:nvPr/>
        </p:nvSpPr>
        <p:spPr>
          <a:xfrm>
            <a:off x="7766416" y="6599331"/>
            <a:ext cx="4421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사진출처 </a:t>
            </a:r>
            <a:r>
              <a:rPr lang="en-US" altLang="ko-KR" sz="1000" dirty="0"/>
              <a:t>: https://www.aitimes.com/news/articleView.html?idxno=142220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E52E3-D1CA-81DB-C938-E87A8B167F66}"/>
              </a:ext>
            </a:extLst>
          </p:cNvPr>
          <p:cNvSpPr txBox="1"/>
          <p:nvPr/>
        </p:nvSpPr>
        <p:spPr>
          <a:xfrm>
            <a:off x="482126" y="1859428"/>
            <a:ext cx="594906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기본적으로는 앞차를 </a:t>
            </a:r>
            <a:r>
              <a:rPr lang="en-US" altLang="ko-KR" dirty="0" err="1"/>
              <a:t>TargetCar</a:t>
            </a:r>
            <a:r>
              <a:rPr lang="ko-KR" altLang="en-US" dirty="0"/>
              <a:t>로 인식해 따라가는 시스템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앞차가 바뀔 때마다 </a:t>
            </a:r>
            <a:r>
              <a:rPr lang="en-US" altLang="ko-KR" dirty="0" err="1"/>
              <a:t>TargetCar</a:t>
            </a:r>
            <a:r>
              <a:rPr lang="ko-KR" altLang="en-US" dirty="0"/>
              <a:t>를 변경하며 따라가며 차량</a:t>
            </a:r>
            <a:endParaRPr lang="en-US" altLang="ko-KR" dirty="0"/>
          </a:p>
          <a:p>
            <a:r>
              <a:rPr lang="ko-KR" altLang="en-US" dirty="0"/>
              <a:t>뿐만 아니라 차선</a:t>
            </a:r>
            <a:r>
              <a:rPr lang="en-US" altLang="ko-KR" dirty="0"/>
              <a:t>, </a:t>
            </a:r>
            <a:r>
              <a:rPr lang="ko-KR" altLang="en-US" dirty="0"/>
              <a:t>신호 및 장애물</a:t>
            </a:r>
            <a:r>
              <a:rPr lang="en-US" altLang="ko-KR" dirty="0"/>
              <a:t>(</a:t>
            </a:r>
            <a:r>
              <a:rPr lang="ko-KR" altLang="en-US" dirty="0"/>
              <a:t>보행자 등</a:t>
            </a:r>
            <a:r>
              <a:rPr lang="en-US" altLang="ko-KR" dirty="0"/>
              <a:t>)</a:t>
            </a:r>
            <a:r>
              <a:rPr lang="ko-KR" altLang="en-US" dirty="0"/>
              <a:t>을 파악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이러한 세부적인 시스템 및 상황 설정을 시뮬레이션 상에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RC</a:t>
            </a:r>
            <a:r>
              <a:rPr lang="ko-KR" altLang="en-US" dirty="0" err="1"/>
              <a:t>카가</a:t>
            </a:r>
            <a:r>
              <a:rPr lang="ko-KR" altLang="en-US" dirty="0"/>
              <a:t> 시스템을 받아들여 움직이도록 제어 알고리즘 설계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트랙 설치 및 </a:t>
            </a:r>
            <a:r>
              <a:rPr lang="en-US" altLang="ko-KR" dirty="0"/>
              <a:t>RC</a:t>
            </a:r>
            <a:r>
              <a:rPr lang="ko-KR" altLang="en-US" dirty="0"/>
              <a:t>카를 이용한 시스템 구현 및 동작 확인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8072710-D13F-F1C5-7B73-BD53FA14784C}"/>
              </a:ext>
            </a:extLst>
          </p:cNvPr>
          <p:cNvSpPr/>
          <p:nvPr/>
        </p:nvSpPr>
        <p:spPr>
          <a:xfrm>
            <a:off x="3256384" y="2267339"/>
            <a:ext cx="224055" cy="3393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5D8C9D4-8832-6A68-8A90-9BC8C2FB63DA}"/>
              </a:ext>
            </a:extLst>
          </p:cNvPr>
          <p:cNvSpPr/>
          <p:nvPr/>
        </p:nvSpPr>
        <p:spPr>
          <a:xfrm>
            <a:off x="3258216" y="3362405"/>
            <a:ext cx="224055" cy="3393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ABBD489F-8943-717A-7415-418C2B46325B}"/>
              </a:ext>
            </a:extLst>
          </p:cNvPr>
          <p:cNvSpPr/>
          <p:nvPr/>
        </p:nvSpPr>
        <p:spPr>
          <a:xfrm>
            <a:off x="3250327" y="4240597"/>
            <a:ext cx="224055" cy="3393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BFA7E009-FF60-2FC5-8963-F4E21E85357F}"/>
              </a:ext>
            </a:extLst>
          </p:cNvPr>
          <p:cNvSpPr/>
          <p:nvPr/>
        </p:nvSpPr>
        <p:spPr>
          <a:xfrm>
            <a:off x="3258216" y="5042931"/>
            <a:ext cx="224055" cy="3393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16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종합설계 진행 절차</a:t>
            </a:r>
          </a:p>
        </p:txBody>
      </p:sp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0FC6309C-B700-CA28-5CA3-EBAE6AFD22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065321"/>
              </p:ext>
            </p:extLst>
          </p:nvPr>
        </p:nvGraphicFramePr>
        <p:xfrm>
          <a:off x="5540859" y="881306"/>
          <a:ext cx="5813687" cy="5545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L 도형 6">
            <a:extLst>
              <a:ext uri="{FF2B5EF4-FFF2-40B4-BE49-F238E27FC236}">
                <a16:creationId xmlns:a16="http://schemas.microsoft.com/office/drawing/2014/main" id="{A9D79BEE-A20C-7309-E5DA-99D8CE30D528}"/>
              </a:ext>
            </a:extLst>
          </p:cNvPr>
          <p:cNvSpPr/>
          <p:nvPr/>
        </p:nvSpPr>
        <p:spPr>
          <a:xfrm>
            <a:off x="5313716" y="3428999"/>
            <a:ext cx="6334945" cy="3169441"/>
          </a:xfrm>
          <a:prstGeom prst="corner">
            <a:avLst>
              <a:gd name="adj1" fmla="val 100000"/>
              <a:gd name="adj2" fmla="val 70556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CDED8ED5-2395-7C7C-E1C4-4EE5DA98A635}"/>
              </a:ext>
            </a:extLst>
          </p:cNvPr>
          <p:cNvSpPr/>
          <p:nvPr/>
        </p:nvSpPr>
        <p:spPr>
          <a:xfrm rot="10800000">
            <a:off x="5754607" y="758203"/>
            <a:ext cx="5813687" cy="4249900"/>
          </a:xfrm>
          <a:prstGeom prst="corner">
            <a:avLst>
              <a:gd name="adj1" fmla="val 55381"/>
              <a:gd name="adj2" fmla="val 48241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120669-1C3B-5C68-0AD6-C7D5BE74557A}"/>
              </a:ext>
            </a:extLst>
          </p:cNvPr>
          <p:cNvSpPr txBox="1"/>
          <p:nvPr/>
        </p:nvSpPr>
        <p:spPr>
          <a:xfrm>
            <a:off x="8450756" y="35409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종합설계</a:t>
            </a:r>
            <a:r>
              <a:rPr lang="en-US" altLang="ko-KR" b="1" dirty="0">
                <a:solidFill>
                  <a:srgbClr val="0070C0"/>
                </a:solidFill>
              </a:rPr>
              <a:t>Ⅰ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1495A-3B4D-010F-8AF0-9E5F433F4EA2}"/>
              </a:ext>
            </a:extLst>
          </p:cNvPr>
          <p:cNvSpPr txBox="1"/>
          <p:nvPr/>
        </p:nvSpPr>
        <p:spPr>
          <a:xfrm>
            <a:off x="4084461" y="607494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종합설계</a:t>
            </a:r>
            <a:r>
              <a:rPr lang="en-US" altLang="ko-KR" b="1" dirty="0">
                <a:solidFill>
                  <a:srgbClr val="FF0000"/>
                </a:solidFill>
              </a:rPr>
              <a:t>Ⅱ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51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96E91DE-6F3F-EF57-8879-AA331201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7"/>
            <a:ext cx="5374432" cy="1114380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tx2"/>
                </a:solidFill>
              </a:rPr>
              <a:t>종합설계</a:t>
            </a:r>
            <a:r>
              <a:rPr lang="en-US" altLang="ko-KR" dirty="0">
                <a:solidFill>
                  <a:schemeClr val="tx2"/>
                </a:solidFill>
              </a:rPr>
              <a:t>Ⅰ</a:t>
            </a:r>
            <a:r>
              <a:rPr lang="ko-KR" altLang="en-US" dirty="0">
                <a:solidFill>
                  <a:schemeClr val="tx2"/>
                </a:solidFill>
              </a:rPr>
              <a:t> 진행 결과</a:t>
            </a:r>
          </a:p>
        </p:txBody>
      </p:sp>
      <p:pic>
        <p:nvPicPr>
          <p:cNvPr id="7" name="Lane Change Assist">
            <a:hlinkClick r:id="" action="ppaction://media"/>
            <a:extLst>
              <a:ext uri="{FF2B5EF4-FFF2-40B4-BE49-F238E27FC236}">
                <a16:creationId xmlns:a16="http://schemas.microsoft.com/office/drawing/2014/main" id="{08E16F47-E9BB-42C6-8159-F70AE3CFA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13211" y="1982181"/>
            <a:ext cx="5680047" cy="3483451"/>
          </a:xfrm>
          <a:prstGeom prst="rect">
            <a:avLst/>
          </a:prstGeom>
        </p:spPr>
      </p:pic>
      <p:pic>
        <p:nvPicPr>
          <p:cNvPr id="4" name="KakaoTalk_20231219_151022904">
            <a:hlinkClick r:id="" action="ppaction://media"/>
            <a:extLst>
              <a:ext uri="{FF2B5EF4-FFF2-40B4-BE49-F238E27FC236}">
                <a16:creationId xmlns:a16="http://schemas.microsoft.com/office/drawing/2014/main" id="{A27B2313-3E53-78B8-CADA-E20E307E901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4709" y="2116707"/>
            <a:ext cx="5602821" cy="31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5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8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neVTI">
  <a:themeElements>
    <a:clrScheme name="AnalogousFromRegularSeedLeftStep">
      <a:dk1>
        <a:srgbClr val="000000"/>
      </a:dk1>
      <a:lt1>
        <a:srgbClr val="FFFFFF"/>
      </a:lt1>
      <a:dk2>
        <a:srgbClr val="301B2D"/>
      </a:dk2>
      <a:lt2>
        <a:srgbClr val="F0F2F3"/>
      </a:lt2>
      <a:accent1>
        <a:srgbClr val="E78129"/>
      </a:accent1>
      <a:accent2>
        <a:srgbClr val="D52117"/>
      </a:accent2>
      <a:accent3>
        <a:srgbClr val="E7296F"/>
      </a:accent3>
      <a:accent4>
        <a:srgbClr val="D517AC"/>
      </a:accent4>
      <a:accent5>
        <a:srgbClr val="C129E7"/>
      </a:accent5>
      <a:accent6>
        <a:srgbClr val="621BD6"/>
      </a:accent6>
      <a:hlink>
        <a:srgbClr val="3F83BF"/>
      </a:hlink>
      <a:folHlink>
        <a:srgbClr val="7F7F7F"/>
      </a:folHlink>
    </a:clrScheme>
    <a:fontScheme name="Custom 49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1286</Words>
  <Application>Microsoft Office PowerPoint</Application>
  <PresentationFormat>와이드스크린</PresentationFormat>
  <Paragraphs>204</Paragraphs>
  <Slides>23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Microsoft GothicNeo</vt:lpstr>
      <vt:lpstr>se-nanumgothic</vt:lpstr>
      <vt:lpstr>Malgun Gothic</vt:lpstr>
      <vt:lpstr>Malgun Gothic</vt:lpstr>
      <vt:lpstr>Arial</vt:lpstr>
      <vt:lpstr>SineVTI</vt:lpstr>
      <vt:lpstr>Lidar와 Camera의 Calibration을 통한 ASCC 자율주행 시스템 구현</vt:lpstr>
      <vt:lpstr>목차</vt:lpstr>
      <vt:lpstr>종합설계 최종목표  Lidar와 Camera의 Calibration을 통한 ASCC 자율주행 시스템 구현</vt:lpstr>
      <vt:lpstr>ASCC (Adaptive Smart Cruise Control)</vt:lpstr>
      <vt:lpstr>Radar vs Lidar</vt:lpstr>
      <vt:lpstr>주제를 선정하게 된 배경</vt:lpstr>
      <vt:lpstr>구현하고자 하는 결과물</vt:lpstr>
      <vt:lpstr>종합설계 진행 절차</vt:lpstr>
      <vt:lpstr>종합설계Ⅰ 진행 결과</vt:lpstr>
      <vt:lpstr>각 단계별 세부 진행결과</vt:lpstr>
      <vt:lpstr>각 단계별 세부 진행결과</vt:lpstr>
      <vt:lpstr>각 단계별 세부 진행결과</vt:lpstr>
      <vt:lpstr>각 단계별 세부 진행결과</vt:lpstr>
      <vt:lpstr>각 단계별 세부 진행결과</vt:lpstr>
      <vt:lpstr>각 단계별 세부 진행결과</vt:lpstr>
      <vt:lpstr>각 단계별 세부 진행결과</vt:lpstr>
      <vt:lpstr>각 단계별 세부 진행결과</vt:lpstr>
      <vt:lpstr>각 단계별 세부 진행결과</vt:lpstr>
      <vt:lpstr>각 단계별 세부 진행결과</vt:lpstr>
      <vt:lpstr>각 단계별 세부 진행결과</vt:lpstr>
      <vt:lpstr>각 단계별 세부 진행결과</vt:lpstr>
      <vt:lpstr>각 단계별 세부 진행결과</vt:lpstr>
      <vt:lpstr>종합설계Ⅱ 진행계획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종합설계Ⅰ</dc:title>
  <dc:creator>김태호(***0***041)</dc:creator>
  <cp:lastModifiedBy>원강 최</cp:lastModifiedBy>
  <cp:revision>27</cp:revision>
  <dcterms:created xsi:type="dcterms:W3CDTF">2023-12-15T14:15:31Z</dcterms:created>
  <dcterms:modified xsi:type="dcterms:W3CDTF">2023-12-20T03:12:02Z</dcterms:modified>
</cp:coreProperties>
</file>